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3"/>
    <p:sldId id="273" r:id="rId5"/>
    <p:sldId id="275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4D7"/>
    <a:srgbClr val="95A3C6"/>
    <a:srgbClr val="042D15"/>
    <a:srgbClr val="0A6633"/>
    <a:srgbClr val="EF8F05"/>
    <a:srgbClr val="C30D23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23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process" loCatId="process" qsTypeId="urn:microsoft.com/office/officeart/2005/8/quickstyle/simple5" qsCatId="simple" csTypeId="urn:microsoft.com/office/officeart/2005/8/colors/accent2_2" csCatId="accent1" phldr="1"/>
      <dgm:spPr/>
    </dgm:pt>
    <dgm:pt modelId="{1D32F622-1BE3-42DC-BB86-87A18EB33EF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在任务</a:t>
          </a:r>
          <a:r>
            <a:rPr lang="en-US" altLang="zh-CN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1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功能上增加控制线画粗细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/>
          </a:r>
          <a:endParaRPr lang="zh-CN" altLang="en-US" sz="2400" b="1" u="sng" kern="1200" dirty="0">
            <a:latin typeface="楷体" panose="02010609060101010101" pitchFamily="49" charset="-122"/>
            <a:ea typeface="楷体" panose="02010609060101010101" pitchFamily="49" charset="-122"/>
            <a:sym typeface="+mn-ea"/>
          </a:endParaRPr>
        </a:p>
      </dgm:t>
    </dgm:pt>
    <dgm:pt modelId="{5BAACF72-0FFA-4B2F-B31B-C64D76A718BF}" cxnId="{396A541F-7201-4D0F-8E8F-709E7EA6955D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396A541F-7201-4D0F-8E8F-709E7EA6955D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phldr="0" custT="0"/>
      <dgm:spPr/>
      <dgm:t>
        <a:bodyPr vert="horz" wrap="square"/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rgbClr val="FFFF00"/>
              </a:solidFill>
            </a:rPr>
            <a:t>拖动数字滑条</a:t>
          </a:r>
          <a:r>
            <a:rPr lang="zh-CN" b="1" u="sng">
              <a:solidFill>
                <a:srgbClr val="FFFF00"/>
              </a:solidFill>
            </a:rPr>
            <a:t/>
          </a:r>
          <a:endParaRPr lang="zh-CN" b="1" u="sng">
            <a:solidFill>
              <a:srgbClr val="FFFF00"/>
            </a:solidFill>
          </a:endParaRPr>
        </a:p>
      </dgm:t>
    </dgm:pt>
    <dgm:pt modelId="{13664493-F341-43A0-8E65-2659032200C1}" cxnId="{695C2FA6-EF0D-4930-8319-7124CD8DA20F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695C2FA6-EF0D-4930-8319-7124CD8DA20F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chemeClr val="tx1"/>
              </a:solidFill>
              <a:sym typeface="+mn-ea"/>
            </a:rPr>
            <a:t>在画线观察线条粗细变化</a:t>
          </a:r>
          <a:r>
            <a:rPr lang="zh-CN" b="1" u="sng">
              <a:solidFill>
                <a:schemeClr val="tx1"/>
              </a:solidFill>
              <a:sym typeface="+mn-ea"/>
            </a:rPr>
            <a:t/>
          </a:r>
          <a:endParaRPr lang="zh-CN" b="1" u="sng">
            <a:solidFill>
              <a:schemeClr val="tx1"/>
            </a:solidFill>
            <a:sym typeface="+mn-ea"/>
          </a:endParaRPr>
        </a:p>
      </dgm:t>
    </dgm:pt>
    <dgm:pt modelId="{D4C505BA-52AD-4E04-8754-FDF52A08BE8A}" cxnId="{9324C334-B62C-4F8E-BFFB-B9E3341AB8CB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9324C334-B62C-4F8E-BFFB-B9E3341AB8CB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Cnt="0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Cnt="0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396A541F-7201-4D0F-8E8F-709E7EA6955D}" srcId="{1F1C0E0A-3308-4356-AC09-770B13260794}" destId="{1D32F622-1BE3-42DC-BB86-87A18EB33EF9}" srcOrd="0" destOrd="0" parTransId="{5BAACF72-0FFA-4B2F-B31B-C64D76A718BF}" sibTransId="{B66ABC19-19CE-4457-A1DB-CC4300D61D8B}"/>
    <dgm:cxn modelId="{695C2FA6-EF0D-4930-8319-7124CD8DA20F}" srcId="{1F1C0E0A-3308-4356-AC09-770B13260794}" destId="{3511BD57-A241-4631-A783-D1AB49359175}" srcOrd="1" destOrd="0" parTransId="{13664493-F341-43A0-8E65-2659032200C1}" sibTransId="{9A515AB9-6B81-4113-B133-8F1E3613D0BA}"/>
    <dgm:cxn modelId="{9324C334-B62C-4F8E-BFFB-B9E3341AB8CB}" srcId="{1F1C0E0A-3308-4356-AC09-770B13260794}" destId="{5D3CBE60-C052-4002-A77B-36A569DB1EC5}" srcOrd="2" destOrd="0" parTransId="{D4C505BA-52AD-4E04-8754-FDF52A08BE8A}" sibTransId="{9656729E-EA86-4D9A-A0EE-5F5F062015B3}"/>
    <dgm:cxn modelId="{C9BBFAFF-F8EE-4D96-8242-DEEA51A48DF7}" type="presOf" srcId="{1F1C0E0A-3308-4356-AC09-770B13260794}" destId="{7AB3F27F-2CA2-4E93-BF54-E7D02AE6D5A2}" srcOrd="0" destOrd="0" presId="urn:microsoft.com/office/officeart/2005/8/layout/process2"/>
    <dgm:cxn modelId="{9CC4BC54-EEA9-468D-B4B3-AB60EDA4C61E}" type="presParOf" srcId="{7AB3F27F-2CA2-4E93-BF54-E7D02AE6D5A2}" destId="{558A735E-50C6-4642-ABA2-851A132D9C2E}" srcOrd="0" destOrd="0" presId="urn:microsoft.com/office/officeart/2005/8/layout/process2"/>
    <dgm:cxn modelId="{D526EA3D-D799-4231-8E6C-89134B6774BD}" type="presOf" srcId="{1D32F622-1BE3-42DC-BB86-87A18EB33EF9}" destId="{558A735E-50C6-4642-ABA2-851A132D9C2E}" srcOrd="0" destOrd="0" presId="urn:microsoft.com/office/officeart/2005/8/layout/process2"/>
    <dgm:cxn modelId="{524C9F89-14B6-47A8-A841-4548C7203EE9}" type="presParOf" srcId="{7AB3F27F-2CA2-4E93-BF54-E7D02AE6D5A2}" destId="{5C58441A-C01D-4974-A85B-24D9D9FBC8BA}" srcOrd="1" destOrd="0" presId="urn:microsoft.com/office/officeart/2005/8/layout/process2"/>
    <dgm:cxn modelId="{2AA7DDF7-DCFF-473C-90B5-30B2DB5B6274}" type="presOf" srcId="{B66ABC19-19CE-4457-A1DB-CC4300D61D8B}" destId="{5C58441A-C01D-4974-A85B-24D9D9FBC8BA}" srcOrd="0" destOrd="0" presId="urn:microsoft.com/office/officeart/2005/8/layout/process2"/>
    <dgm:cxn modelId="{D25288EC-D7C0-40B2-B70D-3FCA53F073AB}" type="presParOf" srcId="{5C58441A-C01D-4974-A85B-24D9D9FBC8BA}" destId="{7D438DCB-E299-4DD7-9A83-930423B23564}" srcOrd="0" destOrd="1" presId="urn:microsoft.com/office/officeart/2005/8/layout/process2"/>
    <dgm:cxn modelId="{CEB94306-CAAF-4391-80B1-262990A02E01}" type="presOf" srcId="{B66ABC19-19CE-4457-A1DB-CC4300D61D8B}" destId="{7D438DCB-E299-4DD7-9A83-930423B23564}" srcOrd="1" destOrd="0" presId="urn:microsoft.com/office/officeart/2005/8/layout/process2"/>
    <dgm:cxn modelId="{7FC45F70-DF8A-4BF7-B709-72FB6753CEDB}" type="presParOf" srcId="{7AB3F27F-2CA2-4E93-BF54-E7D02AE6D5A2}" destId="{6BE1DB5F-2A07-49E8-B56D-79AEB35C5996}" srcOrd="2" destOrd="0" presId="urn:microsoft.com/office/officeart/2005/8/layout/process2"/>
    <dgm:cxn modelId="{0B021403-69E1-4A91-94AF-D532EF355004}" type="presOf" srcId="{3511BD57-A241-4631-A783-D1AB49359175}" destId="{6BE1DB5F-2A07-49E8-B56D-79AEB35C5996}" srcOrd="0" destOrd="0" presId="urn:microsoft.com/office/officeart/2005/8/layout/process2"/>
    <dgm:cxn modelId="{29185ECE-36E9-4D24-923E-17443E9701E5}" type="presParOf" srcId="{7AB3F27F-2CA2-4E93-BF54-E7D02AE6D5A2}" destId="{98166D62-F798-471D-9A73-0896B7A9A840}" srcOrd="3" destOrd="0" presId="urn:microsoft.com/office/officeart/2005/8/layout/process2"/>
    <dgm:cxn modelId="{D877E112-B940-43D1-9B59-AC4737F7AA77}" type="presOf" srcId="{9A515AB9-6B81-4113-B133-8F1E3613D0BA}" destId="{98166D62-F798-471D-9A73-0896B7A9A840}" srcOrd="0" destOrd="0" presId="urn:microsoft.com/office/officeart/2005/8/layout/process2"/>
    <dgm:cxn modelId="{B2F40309-8DAB-4473-8761-92C0CB9E6A6C}" type="presParOf" srcId="{98166D62-F798-471D-9A73-0896B7A9A840}" destId="{10C46201-A869-4670-86BB-F5932434819A}" srcOrd="0" destOrd="3" presId="urn:microsoft.com/office/officeart/2005/8/layout/process2"/>
    <dgm:cxn modelId="{258F8F53-24E9-4DCD-938C-224BE917BEAD}" type="presOf" srcId="{9A515AB9-6B81-4113-B133-8F1E3613D0BA}" destId="{10C46201-A869-4670-86BB-F5932434819A}" srcOrd="1" destOrd="0" presId="urn:microsoft.com/office/officeart/2005/8/layout/process2"/>
    <dgm:cxn modelId="{D6DE0CBA-150B-4FBE-AD41-0F97603D90C7}" type="presParOf" srcId="{7AB3F27F-2CA2-4E93-BF54-E7D02AE6D5A2}" destId="{43CED15E-2347-43A3-88B7-9B8752C77D0C}" srcOrd="4" destOrd="0" presId="urn:microsoft.com/office/officeart/2005/8/layout/process2"/>
    <dgm:cxn modelId="{32012AD7-A233-46A7-8C49-EC9AA3DDB608}" type="presOf" srcId="{5D3CBE60-C052-4002-A77B-36A569DB1EC5}" destId="{43CED15E-2347-43A3-88B7-9B8752C77D0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1AB03-3A12-4BD6-BF2E-0634AD9D1F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E350C-0939-49B6-972C-AA6FEEA2E98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E350C-0939-49B6-972C-AA6FEEA2E9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2" y="2130429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1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1" y="274640"/>
            <a:ext cx="6019801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2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.png"/><Relationship Id="rId7" Type="http://schemas.openxmlformats.org/officeDocument/2006/relationships/image" Target="../media/image3.png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0" Type="http://schemas.openxmlformats.org/officeDocument/2006/relationships/notesSlide" Target="../notesSlides/notesSlide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0"/>
            <a:ext cx="9142984" cy="6858000"/>
          </a:xfrm>
          <a:prstGeom prst="rect">
            <a:avLst/>
          </a:prstGeom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85800" y="869950"/>
            <a:ext cx="7463790" cy="978535"/>
          </a:xfrm>
          <a:solidFill>
            <a:srgbClr val="BFC4D7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创意涂鸦任务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思路分析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930" y="2042160"/>
            <a:ext cx="2642235" cy="4246245"/>
          </a:xfrm>
          <a:prstGeom prst="rect">
            <a:avLst/>
          </a:prstGeom>
          <a:effectLst>
            <a:outerShdw blurRad="50800" dist="38100" dir="2700000" sx="106000" sy="106000" algn="tl" rotWithShape="0">
              <a:prstClr val="black">
                <a:alpha val="40000"/>
              </a:prstClr>
            </a:outerShdw>
            <a:reflection endPos="6000" dist="508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8" grpId="2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16510"/>
            <a:ext cx="9142730" cy="684149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93212" y="1002362"/>
            <a:ext cx="3644309" cy="276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小组讨论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&amp;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动手画一画：</a:t>
            </a:r>
            <a:endParaRPr lang="en-US" altLang="zh-CN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请同学们思考在</a:t>
            </a:r>
            <a:r>
              <a:rPr lang="zh-CN" altLang="en-US" sz="24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设计界面中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，我们需要哪些组件，每个组件的属性该怎样设置？？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en-US" sz="24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编程界面中，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每个组件需要完成怎样的作用？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29430" y="4178300"/>
          <a:ext cx="4631055" cy="1739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1543685"/>
                <a:gridCol w="1543685"/>
                <a:gridCol w="1543685"/>
              </a:tblGrid>
              <a:tr h="3479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组件名称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作用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属性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8" name="标题 7"/>
          <p:cNvSpPr>
            <a:spLocks noGrp="1"/>
          </p:cNvSpPr>
          <p:nvPr/>
        </p:nvSpPr>
        <p:spPr>
          <a:xfrm>
            <a:off x="605790" y="286385"/>
            <a:ext cx="7463790" cy="978535"/>
          </a:xfrm>
          <a:prstGeom prst="rect">
            <a:avLst/>
          </a:prstGeom>
          <a:solidFill>
            <a:srgbClr val="BFC4D7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创意涂鸦任务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思路分析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内容占位符 1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05180" y="1474470"/>
            <a:ext cx="2816860" cy="4526280"/>
          </a:xfrm>
          <a:prstGeom prst="rect">
            <a:avLst/>
          </a:prstGeom>
          <a:effectLst>
            <a:outerShdw blurRad="50800" dist="38100" dir="2700000" sx="106000" sy="106000" algn="tl" rotWithShape="0">
              <a:prstClr val="black">
                <a:alpha val="40000"/>
              </a:prstClr>
            </a:outerShdw>
            <a:reflection endPos="6000" dist="50800" dir="5400000" sy="-100000" algn="bl" rotWithShape="0"/>
          </a:effectLst>
        </p:spPr>
      </p:pic>
      <p:sp>
        <p:nvSpPr>
          <p:cNvPr id="6" name="圆角矩形标注 5"/>
          <p:cNvSpPr/>
          <p:nvPr/>
        </p:nvSpPr>
        <p:spPr>
          <a:xfrm>
            <a:off x="1407160" y="2988310"/>
            <a:ext cx="2447925" cy="1080135"/>
          </a:xfrm>
          <a:prstGeom prst="wedgeRoundRectCallout">
            <a:avLst>
              <a:gd name="adj1" fmla="val -20376"/>
              <a:gd name="adj2" fmla="val 1070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/>
              <a:t>在任务</a:t>
            </a:r>
            <a:r>
              <a:rPr lang="en-US" altLang="zh-CN"/>
              <a:t>1</a:t>
            </a:r>
            <a:r>
              <a:rPr lang="zh-CN" altLang="en-US"/>
              <a:t>中</a:t>
            </a:r>
            <a:r>
              <a:rPr lang="zh-CN" altLang="zh-CN"/>
              <a:t>多增加哪两个组件</a:t>
            </a:r>
            <a:endParaRPr lang="zh-CN" altLang="zh-CN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1"/>
      <p:bldP spid="8" grpId="2" bldLvl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16510"/>
            <a:ext cx="9142730" cy="68414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4304" y="404654"/>
            <a:ext cx="538099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lang="zh-CN" altLang="en-US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、编程界面积木搭建的思考：</a:t>
            </a:r>
            <a:endParaRPr lang="zh-CN" altLang="en-US" sz="30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graphicFrame>
        <p:nvGraphicFramePr>
          <p:cNvPr id="10" name="图示 9"/>
          <p:cNvGraphicFramePr/>
          <p:nvPr/>
        </p:nvGraphicFramePr>
        <p:xfrm>
          <a:off x="5677535" y="1235075"/>
          <a:ext cx="4178300" cy="441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0685" y="2085340"/>
            <a:ext cx="1640840" cy="23920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内容占位符 12"/>
          <p:cNvPicPr>
            <a:picLocks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335915" y="1383030"/>
            <a:ext cx="2816860" cy="4526280"/>
          </a:xfrm>
          <a:prstGeom prst="rect">
            <a:avLst/>
          </a:prstGeom>
          <a:effectLst>
            <a:outerShdw blurRad="50800" dist="38100" dir="2700000" sx="106000" sy="106000" algn="tl" rotWithShape="0">
              <a:prstClr val="black">
                <a:alpha val="40000"/>
              </a:prstClr>
            </a:outerShdw>
            <a:reflection endPos="6000" dist="50800" dir="5400000" sy="-100000" algn="bl" rotWithShape="0"/>
          </a:effectLst>
        </p:spPr>
      </p:pic>
      <p:cxnSp>
        <p:nvCxnSpPr>
          <p:cNvPr id="3" name="直接箭头连接符 2"/>
          <p:cNvCxnSpPr/>
          <p:nvPr/>
        </p:nvCxnSpPr>
        <p:spPr>
          <a:xfrm flipV="1">
            <a:off x="1754505" y="4264660"/>
            <a:ext cx="2952115" cy="57594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tags/tag1.xml><?xml version="1.0" encoding="utf-8"?>
<p:tagLst xmlns:p="http://schemas.openxmlformats.org/presentationml/2006/main">
  <p:tag name="KSO_WM_UNIT_TABLE_BEAUTIFY" val="smartTable{6287303a-430c-467f-814f-0b41917ac13b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WPS 演示</Application>
  <PresentationFormat>全屏显示(4:3)</PresentationFormat>
  <Paragraphs>21</Paragraphs>
  <Slides>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楷体</vt:lpstr>
      <vt:lpstr>华文中宋</vt:lpstr>
      <vt:lpstr>Calibri</vt:lpstr>
      <vt:lpstr>微软雅黑</vt:lpstr>
      <vt:lpstr>Arial Unicode MS</vt:lpstr>
      <vt:lpstr>Office 主题</vt:lpstr>
      <vt:lpstr>创意涂鸦任务2思路分析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hujy</dc:creator>
  <cp:lastModifiedBy>jf4</cp:lastModifiedBy>
  <cp:revision>57</cp:revision>
  <dcterms:created xsi:type="dcterms:W3CDTF">2020-12-03T08:57:00Z</dcterms:created>
  <dcterms:modified xsi:type="dcterms:W3CDTF">2023-02-23T03:27:29Z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