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9" r:id="rId3"/>
    <p:sldId id="270" r:id="rId5"/>
    <p:sldId id="280" r:id="rId6"/>
    <p:sldId id="279" r:id="rId7"/>
    <p:sldId id="266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820"/>
    <a:srgbClr val="BFC927"/>
    <a:srgbClr val="CC3B14"/>
    <a:srgbClr val="BE3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C0E0A-3308-4356-AC09-770B1326079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D32F622-1BE3-42DC-BB86-87A18EB33EF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点击按钮</a:t>
          </a:r>
          <a:r>
            <a:rPr lang="en-US" altLang="zh-CN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2</a:t>
          </a: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（我说你写按钮）</a:t>
          </a: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/>
          </a:r>
          <a:endParaRPr lang="zh-CN" altLang="en-US" sz="2400" kern="1200" dirty="0">
            <a:solidFill>
              <a:prstClr val="white"/>
            </a:solidFill>
            <a:latin typeface="楷体" panose="02010609060101010101" pitchFamily="49" charset="-122"/>
            <a:ea typeface="楷体" panose="02010609060101010101" pitchFamily="49" charset="-122"/>
            <a:sym typeface="+mn-ea"/>
          </a:endParaRPr>
        </a:p>
      </dgm:t>
    </dgm:pt>
    <dgm:pt modelId="{5BAACF72-0FFA-4B2F-B31B-C64D76A718BF}" cxnId="{05F7F4AF-D60C-47AC-8CB2-BA16DD035462}" type="parTrans">
      <dgm:prSet/>
      <dgm:spPr/>
      <dgm:t>
        <a:bodyPr/>
        <a:lstStyle/>
        <a:p>
          <a:endParaRPr lang="zh-CN" altLang="en-US"/>
        </a:p>
      </dgm:t>
    </dgm:pt>
    <dgm:pt modelId="{B66ABC19-19CE-4457-A1DB-CC4300D61D8B}" cxnId="{05F7F4AF-D60C-47AC-8CB2-BA16DD035462}" type="sibTrans">
      <dgm:prSet/>
      <dgm:spPr/>
      <dgm:t>
        <a:bodyPr/>
        <a:lstStyle/>
        <a:p>
          <a:endParaRPr lang="zh-CN" altLang="en-US"/>
        </a:p>
      </dgm:t>
    </dgm:pt>
    <dgm:pt modelId="{3511BD57-A241-4631-A783-D1AB49359175}">
      <dgm:prSet phldrT="[文本]" phldr="0" custT="0"/>
      <dgm:spPr/>
      <dgm:t>
        <a:bodyPr vert="horz" wrap="square"/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调用语音识别器</a:t>
          </a:r>
          <a:r>
            <a:rPr lang="zh-CN"/>
            <a:t/>
          </a:r>
          <a:endParaRPr lang="zh-CN"/>
        </a:p>
      </dgm:t>
    </dgm:pt>
    <dgm:pt modelId="{13664493-F341-43A0-8E65-2659032200C1}" cxnId="{E9ACE11B-786D-4057-9925-F743396748CD}" type="parTrans">
      <dgm:prSet/>
      <dgm:spPr/>
      <dgm:t>
        <a:bodyPr/>
        <a:lstStyle/>
        <a:p>
          <a:endParaRPr lang="zh-CN" altLang="en-US"/>
        </a:p>
      </dgm:t>
    </dgm:pt>
    <dgm:pt modelId="{9A515AB9-6B81-4113-B133-8F1E3613D0BA}" cxnId="{E9ACE11B-786D-4057-9925-F743396748CD}" type="sibTrans">
      <dgm:prSet/>
      <dgm:spPr/>
      <dgm:t>
        <a:bodyPr/>
        <a:lstStyle/>
        <a:p>
          <a:endParaRPr lang="zh-CN" altLang="en-US"/>
        </a:p>
      </dgm:t>
    </dgm:pt>
    <dgm:pt modelId="{5D3CBE60-C052-4002-A77B-36A569DB1EC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识别完成后将结果显示在单词输入框中</a:t>
          </a:r>
          <a:r>
            <a:rPr lang="zh-CN"/>
            <a:t/>
          </a:r>
          <a:endParaRPr lang="zh-CN"/>
        </a:p>
      </dgm:t>
    </dgm:pt>
    <dgm:pt modelId="{D4C505BA-52AD-4E04-8754-FDF52A08BE8A}" cxnId="{A21A1D5D-6E51-4BB5-B372-B63BB6D24417}" type="parTrans">
      <dgm:prSet/>
      <dgm:spPr/>
      <dgm:t>
        <a:bodyPr/>
        <a:lstStyle/>
        <a:p>
          <a:endParaRPr lang="zh-CN" altLang="en-US"/>
        </a:p>
      </dgm:t>
    </dgm:pt>
    <dgm:pt modelId="{9656729E-EA86-4D9A-A0EE-5F5F062015B3}" cxnId="{A21A1D5D-6E51-4BB5-B372-B63BB6D24417}" type="sibTrans">
      <dgm:prSet/>
      <dgm:spPr/>
      <dgm:t>
        <a:bodyPr/>
        <a:lstStyle/>
        <a:p>
          <a:endParaRPr lang="zh-CN" altLang="en-US"/>
        </a:p>
      </dgm:t>
    </dgm:pt>
    <dgm:pt modelId="{7AB3F27F-2CA2-4E93-BF54-E7D02AE6D5A2}" type="pres">
      <dgm:prSet presAssocID="{1F1C0E0A-3308-4356-AC09-770B13260794}" presName="linearFlow" presStyleCnt="0">
        <dgm:presLayoutVars>
          <dgm:resizeHandles val="exact"/>
        </dgm:presLayoutVars>
      </dgm:prSet>
      <dgm:spPr/>
    </dgm:pt>
    <dgm:pt modelId="{558A735E-50C6-4642-ABA2-851A132D9C2E}" type="pres">
      <dgm:prSet presAssocID="{1D32F622-1BE3-42DC-BB86-87A18EB33EF9}" presName="node" presStyleLbl="node1" presStyleIdx="0" presStyleCnt="3" custScaleX="41873" custScaleY="50422" custLinFactNeighborX="1092" custLinFactNeighborY="8391">
        <dgm:presLayoutVars>
          <dgm:bulletEnabled val="1"/>
        </dgm:presLayoutVars>
      </dgm:prSet>
      <dgm:spPr/>
    </dgm:pt>
    <dgm:pt modelId="{5C58441A-C01D-4974-A85B-24D9D9FBC8BA}" type="pres">
      <dgm:prSet presAssocID="{B66ABC19-19CE-4457-A1DB-CC4300D61D8B}" presName="sibTrans" presStyleLbl="sibTrans2D1" presStyleIdx="0" presStyleCnt="2"/>
      <dgm:spPr/>
    </dgm:pt>
    <dgm:pt modelId="{7D438DCB-E299-4DD7-9A83-930423B23564}" type="pres">
      <dgm:prSet presAssocID="{B66ABC19-19CE-4457-A1DB-CC4300D61D8B}" presName="connectorText" presStyleCnt="0"/>
      <dgm:spPr/>
    </dgm:pt>
    <dgm:pt modelId="{6BE1DB5F-2A07-49E8-B56D-79AEB35C5996}" type="pres">
      <dgm:prSet presAssocID="{3511BD57-A241-4631-A783-D1AB49359175}" presName="node" presStyleLbl="node1" presStyleIdx="1" presStyleCnt="3" custScaleX="62119" custScaleY="62900">
        <dgm:presLayoutVars>
          <dgm:bulletEnabled val="1"/>
        </dgm:presLayoutVars>
      </dgm:prSet>
      <dgm:spPr/>
    </dgm:pt>
    <dgm:pt modelId="{98166D62-F798-471D-9A73-0896B7A9A840}" type="pres">
      <dgm:prSet presAssocID="{9A515AB9-6B81-4113-B133-8F1E3613D0BA}" presName="sibTrans" presStyleLbl="sibTrans2D1" presStyleIdx="1" presStyleCnt="2"/>
      <dgm:spPr/>
    </dgm:pt>
    <dgm:pt modelId="{10C46201-A869-4670-86BB-F5932434819A}" type="pres">
      <dgm:prSet presAssocID="{9A515AB9-6B81-4113-B133-8F1E3613D0BA}" presName="connectorText" presStyleCnt="0"/>
      <dgm:spPr/>
    </dgm:pt>
    <dgm:pt modelId="{43CED15E-2347-43A3-88B7-9B8752C77D0C}" type="pres">
      <dgm:prSet presAssocID="{5D3CBE60-C052-4002-A77B-36A569DB1EC5}" presName="node" presStyleLbl="node1" presStyleIdx="2" presStyleCnt="3" custScaleX="128612" custScaleY="56594">
        <dgm:presLayoutVars>
          <dgm:bulletEnabled val="1"/>
        </dgm:presLayoutVars>
      </dgm:prSet>
      <dgm:spPr/>
    </dgm:pt>
  </dgm:ptLst>
  <dgm:cxnLst>
    <dgm:cxn modelId="{05F7F4AF-D60C-47AC-8CB2-BA16DD035462}" srcId="{1F1C0E0A-3308-4356-AC09-770B13260794}" destId="{1D32F622-1BE3-42DC-BB86-87A18EB33EF9}" srcOrd="0" destOrd="0" parTransId="{5BAACF72-0FFA-4B2F-B31B-C64D76A718BF}" sibTransId="{B66ABC19-19CE-4457-A1DB-CC4300D61D8B}"/>
    <dgm:cxn modelId="{E9ACE11B-786D-4057-9925-F743396748CD}" srcId="{1F1C0E0A-3308-4356-AC09-770B13260794}" destId="{3511BD57-A241-4631-A783-D1AB49359175}" srcOrd="1" destOrd="0" parTransId="{13664493-F341-43A0-8E65-2659032200C1}" sibTransId="{9A515AB9-6B81-4113-B133-8F1E3613D0BA}"/>
    <dgm:cxn modelId="{A21A1D5D-6E51-4BB5-B372-B63BB6D24417}" srcId="{1F1C0E0A-3308-4356-AC09-770B13260794}" destId="{5D3CBE60-C052-4002-A77B-36A569DB1EC5}" srcOrd="2" destOrd="0" parTransId="{D4C505BA-52AD-4E04-8754-FDF52A08BE8A}" sibTransId="{9656729E-EA86-4D9A-A0EE-5F5F062015B3}"/>
    <dgm:cxn modelId="{1D43A8B3-5FB7-4195-87F3-B6B42ACA6461}" type="presOf" srcId="{1F1C0E0A-3308-4356-AC09-770B13260794}" destId="{7AB3F27F-2CA2-4E93-BF54-E7D02AE6D5A2}" srcOrd="0" destOrd="0" presId="urn:microsoft.com/office/officeart/2005/8/layout/process2"/>
    <dgm:cxn modelId="{AA1C63E3-0E45-435C-A4D2-4C63038B965D}" type="presParOf" srcId="{7AB3F27F-2CA2-4E93-BF54-E7D02AE6D5A2}" destId="{558A735E-50C6-4642-ABA2-851A132D9C2E}" srcOrd="0" destOrd="0" presId="urn:microsoft.com/office/officeart/2005/8/layout/process2"/>
    <dgm:cxn modelId="{B6045182-CD4B-47EA-8CF2-8ECA40A593F4}" type="presOf" srcId="{1D32F622-1BE3-42DC-BB86-87A18EB33EF9}" destId="{558A735E-50C6-4642-ABA2-851A132D9C2E}" srcOrd="0" destOrd="0" presId="urn:microsoft.com/office/officeart/2005/8/layout/process2"/>
    <dgm:cxn modelId="{147EEC4C-1445-4364-ADE5-8AEE6F325A49}" type="presParOf" srcId="{7AB3F27F-2CA2-4E93-BF54-E7D02AE6D5A2}" destId="{5C58441A-C01D-4974-A85B-24D9D9FBC8BA}" srcOrd="1" destOrd="0" presId="urn:microsoft.com/office/officeart/2005/8/layout/process2"/>
    <dgm:cxn modelId="{868A6CD5-E397-48DB-9C57-C90092EE4EC6}" type="presOf" srcId="{B66ABC19-19CE-4457-A1DB-CC4300D61D8B}" destId="{5C58441A-C01D-4974-A85B-24D9D9FBC8BA}" srcOrd="0" destOrd="0" presId="urn:microsoft.com/office/officeart/2005/8/layout/process2"/>
    <dgm:cxn modelId="{9765E00D-9A5E-4529-90C0-DC63891E9A2A}" type="presParOf" srcId="{5C58441A-C01D-4974-A85B-24D9D9FBC8BA}" destId="{7D438DCB-E299-4DD7-9A83-930423B23564}" srcOrd="0" destOrd="1" presId="urn:microsoft.com/office/officeart/2005/8/layout/process2"/>
    <dgm:cxn modelId="{7CB41769-D4FE-42C3-B23E-1B91910E2260}" type="presOf" srcId="{B66ABC19-19CE-4457-A1DB-CC4300D61D8B}" destId="{7D438DCB-E299-4DD7-9A83-930423B23564}" srcOrd="1" destOrd="0" presId="urn:microsoft.com/office/officeart/2005/8/layout/process2"/>
    <dgm:cxn modelId="{F9D7139B-E56C-49E2-A75B-E1E15A0E354C}" type="presParOf" srcId="{7AB3F27F-2CA2-4E93-BF54-E7D02AE6D5A2}" destId="{6BE1DB5F-2A07-49E8-B56D-79AEB35C5996}" srcOrd="2" destOrd="0" presId="urn:microsoft.com/office/officeart/2005/8/layout/process2"/>
    <dgm:cxn modelId="{253AB954-A023-4404-B028-190E38A957D5}" type="presOf" srcId="{3511BD57-A241-4631-A783-D1AB49359175}" destId="{6BE1DB5F-2A07-49E8-B56D-79AEB35C5996}" srcOrd="0" destOrd="0" presId="urn:microsoft.com/office/officeart/2005/8/layout/process2"/>
    <dgm:cxn modelId="{0369703F-1A0B-47F5-A0C4-B149DCF4463B}" type="presParOf" srcId="{7AB3F27F-2CA2-4E93-BF54-E7D02AE6D5A2}" destId="{98166D62-F798-471D-9A73-0896B7A9A840}" srcOrd="3" destOrd="0" presId="urn:microsoft.com/office/officeart/2005/8/layout/process2"/>
    <dgm:cxn modelId="{E41E0708-960F-435E-AEE7-5844152B96CF}" type="presOf" srcId="{9A515AB9-6B81-4113-B133-8F1E3613D0BA}" destId="{98166D62-F798-471D-9A73-0896B7A9A840}" srcOrd="0" destOrd="0" presId="urn:microsoft.com/office/officeart/2005/8/layout/process2"/>
    <dgm:cxn modelId="{98D57B74-6CE6-4C45-B7EC-8116187DBCC4}" type="presParOf" srcId="{98166D62-F798-471D-9A73-0896B7A9A840}" destId="{10C46201-A869-4670-86BB-F5932434819A}" srcOrd="0" destOrd="3" presId="urn:microsoft.com/office/officeart/2005/8/layout/process2"/>
    <dgm:cxn modelId="{CF87883F-AE1E-4217-918D-A93CD395F9B2}" type="presOf" srcId="{9A515AB9-6B81-4113-B133-8F1E3613D0BA}" destId="{10C46201-A869-4670-86BB-F5932434819A}" srcOrd="1" destOrd="0" presId="urn:microsoft.com/office/officeart/2005/8/layout/process2"/>
    <dgm:cxn modelId="{3A0CF030-7AC1-4476-B2E0-CA74DAF2360B}" type="presParOf" srcId="{7AB3F27F-2CA2-4E93-BF54-E7D02AE6D5A2}" destId="{43CED15E-2347-43A3-88B7-9B8752C77D0C}" srcOrd="4" destOrd="0" presId="urn:microsoft.com/office/officeart/2005/8/layout/process2"/>
    <dgm:cxn modelId="{A854FEA7-9323-456D-ACDA-A8D05CC0AF1A}" type="presOf" srcId="{5D3CBE60-C052-4002-A77B-36A569DB1EC5}" destId="{43CED15E-2347-43A3-88B7-9B8752C77D0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C0E0A-3308-4356-AC09-770B1326079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D32F622-1BE3-42DC-BB86-87A18EB33EF9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点击按钮</a:t>
          </a:r>
          <a:r>
            <a:rPr lang="en-US" altLang="zh-CN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2</a:t>
          </a: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>（我说你写按钮）</a:t>
          </a: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rPr>
            <a:t/>
          </a:r>
          <a:endParaRPr lang="zh-CN" altLang="en-US" sz="2400" kern="1200" dirty="0">
            <a:solidFill>
              <a:prstClr val="white"/>
            </a:solidFill>
            <a:latin typeface="楷体" panose="02010609060101010101" pitchFamily="49" charset="-122"/>
            <a:ea typeface="楷体" panose="02010609060101010101" pitchFamily="49" charset="-122"/>
            <a:sym typeface="+mn-ea"/>
          </a:endParaRPr>
        </a:p>
      </dgm:t>
    </dgm:pt>
    <dgm:pt modelId="{5BAACF72-0FFA-4B2F-B31B-C64D76A718BF}" cxnId="{05F7F4AF-D60C-47AC-8CB2-BA16DD035462}" type="parTrans">
      <dgm:prSet/>
      <dgm:spPr/>
      <dgm:t>
        <a:bodyPr/>
        <a:lstStyle/>
        <a:p>
          <a:endParaRPr lang="zh-CN" altLang="en-US"/>
        </a:p>
      </dgm:t>
    </dgm:pt>
    <dgm:pt modelId="{B66ABC19-19CE-4457-A1DB-CC4300D61D8B}" cxnId="{05F7F4AF-D60C-47AC-8CB2-BA16DD035462}" type="sibTrans">
      <dgm:prSet/>
      <dgm:spPr/>
      <dgm:t>
        <a:bodyPr/>
        <a:lstStyle/>
        <a:p>
          <a:endParaRPr lang="zh-CN" altLang="en-US"/>
        </a:p>
      </dgm:t>
    </dgm:pt>
    <dgm:pt modelId="{3511BD57-A241-4631-A783-D1AB49359175}">
      <dgm:prSet phldrT="[文本]" phldr="0" custT="0"/>
      <dgm:spPr/>
      <dgm:t>
        <a:bodyPr vert="horz" wrap="square"/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调用语音识别器</a:t>
          </a:r>
          <a:r>
            <a:rPr lang="zh-CN"/>
            <a:t/>
          </a:r>
          <a:endParaRPr lang="zh-CN"/>
        </a:p>
      </dgm:t>
    </dgm:pt>
    <dgm:pt modelId="{13664493-F341-43A0-8E65-2659032200C1}" cxnId="{E9ACE11B-786D-4057-9925-F743396748CD}" type="parTrans">
      <dgm:prSet/>
      <dgm:spPr/>
      <dgm:t>
        <a:bodyPr/>
        <a:lstStyle/>
        <a:p>
          <a:endParaRPr lang="zh-CN" altLang="en-US"/>
        </a:p>
      </dgm:t>
    </dgm:pt>
    <dgm:pt modelId="{9A515AB9-6B81-4113-B133-8F1E3613D0BA}" cxnId="{E9ACE11B-786D-4057-9925-F743396748CD}" type="sibTrans">
      <dgm:prSet/>
      <dgm:spPr/>
      <dgm:t>
        <a:bodyPr/>
        <a:lstStyle/>
        <a:p>
          <a:endParaRPr lang="zh-CN" altLang="en-US"/>
        </a:p>
      </dgm:t>
    </dgm:pt>
    <dgm:pt modelId="{5D3CBE60-C052-4002-A77B-36A569DB1EC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识别完成后将结果显示在单词输入框中</a:t>
          </a:r>
          <a:r>
            <a:rPr lang="zh-CN"/>
            <a:t/>
          </a:r>
          <a:endParaRPr lang="zh-CN"/>
        </a:p>
      </dgm:t>
    </dgm:pt>
    <dgm:pt modelId="{D4C505BA-52AD-4E04-8754-FDF52A08BE8A}" cxnId="{A21A1D5D-6E51-4BB5-B372-B63BB6D24417}" type="parTrans">
      <dgm:prSet/>
      <dgm:spPr/>
      <dgm:t>
        <a:bodyPr/>
        <a:lstStyle/>
        <a:p>
          <a:endParaRPr lang="zh-CN" altLang="en-US"/>
        </a:p>
      </dgm:t>
    </dgm:pt>
    <dgm:pt modelId="{9656729E-EA86-4D9A-A0EE-5F5F062015B3}" cxnId="{A21A1D5D-6E51-4BB5-B372-B63BB6D24417}" type="sibTrans">
      <dgm:prSet/>
      <dgm:spPr/>
      <dgm:t>
        <a:bodyPr/>
        <a:lstStyle/>
        <a:p>
          <a:endParaRPr lang="zh-CN" altLang="en-US"/>
        </a:p>
      </dgm:t>
    </dgm:pt>
    <dgm:pt modelId="{7AB3F27F-2CA2-4E93-BF54-E7D02AE6D5A2}" type="pres">
      <dgm:prSet presAssocID="{1F1C0E0A-3308-4356-AC09-770B13260794}" presName="linearFlow" presStyleCnt="0">
        <dgm:presLayoutVars>
          <dgm:resizeHandles val="exact"/>
        </dgm:presLayoutVars>
      </dgm:prSet>
      <dgm:spPr/>
    </dgm:pt>
    <dgm:pt modelId="{558A735E-50C6-4642-ABA2-851A132D9C2E}" type="pres">
      <dgm:prSet presAssocID="{1D32F622-1BE3-42DC-BB86-87A18EB33EF9}" presName="node" presStyleLbl="node1" presStyleIdx="0" presStyleCnt="3" custScaleX="41873" custScaleY="50422" custLinFactNeighborX="1092" custLinFactNeighborY="8391">
        <dgm:presLayoutVars>
          <dgm:bulletEnabled val="1"/>
        </dgm:presLayoutVars>
      </dgm:prSet>
      <dgm:spPr/>
    </dgm:pt>
    <dgm:pt modelId="{5C58441A-C01D-4974-A85B-24D9D9FBC8BA}" type="pres">
      <dgm:prSet presAssocID="{B66ABC19-19CE-4457-A1DB-CC4300D61D8B}" presName="sibTrans" presStyleLbl="sibTrans2D1" presStyleIdx="0" presStyleCnt="2"/>
      <dgm:spPr/>
    </dgm:pt>
    <dgm:pt modelId="{7D438DCB-E299-4DD7-9A83-930423B23564}" type="pres">
      <dgm:prSet presAssocID="{B66ABC19-19CE-4457-A1DB-CC4300D61D8B}" presName="connectorText" presStyleCnt="0"/>
      <dgm:spPr/>
    </dgm:pt>
    <dgm:pt modelId="{6BE1DB5F-2A07-49E8-B56D-79AEB35C5996}" type="pres">
      <dgm:prSet presAssocID="{3511BD57-A241-4631-A783-D1AB49359175}" presName="node" presStyleLbl="node1" presStyleIdx="1" presStyleCnt="3" custScaleX="62119" custScaleY="62900">
        <dgm:presLayoutVars>
          <dgm:bulletEnabled val="1"/>
        </dgm:presLayoutVars>
      </dgm:prSet>
      <dgm:spPr/>
    </dgm:pt>
    <dgm:pt modelId="{98166D62-F798-471D-9A73-0896B7A9A840}" type="pres">
      <dgm:prSet presAssocID="{9A515AB9-6B81-4113-B133-8F1E3613D0BA}" presName="sibTrans" presStyleLbl="sibTrans2D1" presStyleIdx="1" presStyleCnt="2"/>
      <dgm:spPr/>
    </dgm:pt>
    <dgm:pt modelId="{10C46201-A869-4670-86BB-F5932434819A}" type="pres">
      <dgm:prSet presAssocID="{9A515AB9-6B81-4113-B133-8F1E3613D0BA}" presName="connectorText" presStyleCnt="0"/>
      <dgm:spPr/>
    </dgm:pt>
    <dgm:pt modelId="{43CED15E-2347-43A3-88B7-9B8752C77D0C}" type="pres">
      <dgm:prSet presAssocID="{5D3CBE60-C052-4002-A77B-36A569DB1EC5}" presName="node" presStyleLbl="node1" presStyleIdx="2" presStyleCnt="3" custScaleX="128612" custScaleY="56594">
        <dgm:presLayoutVars>
          <dgm:bulletEnabled val="1"/>
        </dgm:presLayoutVars>
      </dgm:prSet>
      <dgm:spPr/>
    </dgm:pt>
  </dgm:ptLst>
  <dgm:cxnLst>
    <dgm:cxn modelId="{05F7F4AF-D60C-47AC-8CB2-BA16DD035462}" srcId="{1F1C0E0A-3308-4356-AC09-770B13260794}" destId="{1D32F622-1BE3-42DC-BB86-87A18EB33EF9}" srcOrd="0" destOrd="0" parTransId="{5BAACF72-0FFA-4B2F-B31B-C64D76A718BF}" sibTransId="{B66ABC19-19CE-4457-A1DB-CC4300D61D8B}"/>
    <dgm:cxn modelId="{E9ACE11B-786D-4057-9925-F743396748CD}" srcId="{1F1C0E0A-3308-4356-AC09-770B13260794}" destId="{3511BD57-A241-4631-A783-D1AB49359175}" srcOrd="1" destOrd="0" parTransId="{13664493-F341-43A0-8E65-2659032200C1}" sibTransId="{9A515AB9-6B81-4113-B133-8F1E3613D0BA}"/>
    <dgm:cxn modelId="{A21A1D5D-6E51-4BB5-B372-B63BB6D24417}" srcId="{1F1C0E0A-3308-4356-AC09-770B13260794}" destId="{5D3CBE60-C052-4002-A77B-36A569DB1EC5}" srcOrd="2" destOrd="0" parTransId="{D4C505BA-52AD-4E04-8754-FDF52A08BE8A}" sibTransId="{9656729E-EA86-4D9A-A0EE-5F5F062015B3}"/>
    <dgm:cxn modelId="{1D43A8B3-5FB7-4195-87F3-B6B42ACA6461}" type="presOf" srcId="{1F1C0E0A-3308-4356-AC09-770B13260794}" destId="{7AB3F27F-2CA2-4E93-BF54-E7D02AE6D5A2}" srcOrd="0" destOrd="0" presId="urn:microsoft.com/office/officeart/2005/8/layout/process2"/>
    <dgm:cxn modelId="{AA1C63E3-0E45-435C-A4D2-4C63038B965D}" type="presParOf" srcId="{7AB3F27F-2CA2-4E93-BF54-E7D02AE6D5A2}" destId="{558A735E-50C6-4642-ABA2-851A132D9C2E}" srcOrd="0" destOrd="0" presId="urn:microsoft.com/office/officeart/2005/8/layout/process2"/>
    <dgm:cxn modelId="{B6045182-CD4B-47EA-8CF2-8ECA40A593F4}" type="presOf" srcId="{1D32F622-1BE3-42DC-BB86-87A18EB33EF9}" destId="{558A735E-50C6-4642-ABA2-851A132D9C2E}" srcOrd="0" destOrd="0" presId="urn:microsoft.com/office/officeart/2005/8/layout/process2"/>
    <dgm:cxn modelId="{147EEC4C-1445-4364-ADE5-8AEE6F325A49}" type="presParOf" srcId="{7AB3F27F-2CA2-4E93-BF54-E7D02AE6D5A2}" destId="{5C58441A-C01D-4974-A85B-24D9D9FBC8BA}" srcOrd="1" destOrd="0" presId="urn:microsoft.com/office/officeart/2005/8/layout/process2"/>
    <dgm:cxn modelId="{868A6CD5-E397-48DB-9C57-C90092EE4EC6}" type="presOf" srcId="{B66ABC19-19CE-4457-A1DB-CC4300D61D8B}" destId="{5C58441A-C01D-4974-A85B-24D9D9FBC8BA}" srcOrd="0" destOrd="0" presId="urn:microsoft.com/office/officeart/2005/8/layout/process2"/>
    <dgm:cxn modelId="{9765E00D-9A5E-4529-90C0-DC63891E9A2A}" type="presParOf" srcId="{5C58441A-C01D-4974-A85B-24D9D9FBC8BA}" destId="{7D438DCB-E299-4DD7-9A83-930423B23564}" srcOrd="0" destOrd="1" presId="urn:microsoft.com/office/officeart/2005/8/layout/process2"/>
    <dgm:cxn modelId="{7CB41769-D4FE-42C3-B23E-1B91910E2260}" type="presOf" srcId="{B66ABC19-19CE-4457-A1DB-CC4300D61D8B}" destId="{7D438DCB-E299-4DD7-9A83-930423B23564}" srcOrd="1" destOrd="0" presId="urn:microsoft.com/office/officeart/2005/8/layout/process2"/>
    <dgm:cxn modelId="{F9D7139B-E56C-49E2-A75B-E1E15A0E354C}" type="presParOf" srcId="{7AB3F27F-2CA2-4E93-BF54-E7D02AE6D5A2}" destId="{6BE1DB5F-2A07-49E8-B56D-79AEB35C5996}" srcOrd="2" destOrd="0" presId="urn:microsoft.com/office/officeart/2005/8/layout/process2"/>
    <dgm:cxn modelId="{253AB954-A023-4404-B028-190E38A957D5}" type="presOf" srcId="{3511BD57-A241-4631-A783-D1AB49359175}" destId="{6BE1DB5F-2A07-49E8-B56D-79AEB35C5996}" srcOrd="0" destOrd="0" presId="urn:microsoft.com/office/officeart/2005/8/layout/process2"/>
    <dgm:cxn modelId="{0369703F-1A0B-47F5-A0C4-B149DCF4463B}" type="presParOf" srcId="{7AB3F27F-2CA2-4E93-BF54-E7D02AE6D5A2}" destId="{98166D62-F798-471D-9A73-0896B7A9A840}" srcOrd="3" destOrd="0" presId="urn:microsoft.com/office/officeart/2005/8/layout/process2"/>
    <dgm:cxn modelId="{E41E0708-960F-435E-AEE7-5844152B96CF}" type="presOf" srcId="{9A515AB9-6B81-4113-B133-8F1E3613D0BA}" destId="{98166D62-F798-471D-9A73-0896B7A9A840}" srcOrd="0" destOrd="0" presId="urn:microsoft.com/office/officeart/2005/8/layout/process2"/>
    <dgm:cxn modelId="{98D57B74-6CE6-4C45-B7EC-8116187DBCC4}" type="presParOf" srcId="{98166D62-F798-471D-9A73-0896B7A9A840}" destId="{10C46201-A869-4670-86BB-F5932434819A}" srcOrd="0" destOrd="3" presId="urn:microsoft.com/office/officeart/2005/8/layout/process2"/>
    <dgm:cxn modelId="{CF87883F-AE1E-4217-918D-A93CD395F9B2}" type="presOf" srcId="{9A515AB9-6B81-4113-B133-8F1E3613D0BA}" destId="{10C46201-A869-4670-86BB-F5932434819A}" srcOrd="1" destOrd="0" presId="urn:microsoft.com/office/officeart/2005/8/layout/process2"/>
    <dgm:cxn modelId="{3A0CF030-7AC1-4476-B2E0-CA74DAF2360B}" type="presParOf" srcId="{7AB3F27F-2CA2-4E93-BF54-E7D02AE6D5A2}" destId="{43CED15E-2347-43A3-88B7-9B8752C77D0C}" srcOrd="4" destOrd="0" presId="urn:microsoft.com/office/officeart/2005/8/layout/process2"/>
    <dgm:cxn modelId="{A854FEA7-9323-456D-ACDA-A8D05CC0AF1A}" type="presOf" srcId="{5D3CBE60-C052-4002-A77B-36A569DB1EC5}" destId="{43CED15E-2347-43A3-88B7-9B8752C77D0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637658-AC4D-4A45-BA9D-6CB92988C8A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4C9010F-58BA-4A3B-9735-657988F02A8C}">
      <dgm:prSet phldrT="[文本]" custT="1"/>
      <dgm:spPr/>
      <dgm:t>
        <a:bodyPr/>
        <a:lstStyle/>
        <a:p>
          <a:r>
            <a:rPr lang="zh-CN" altLang="en-US" sz="2800" dirty="0">
              <a:latin typeface="楷体" panose="02010609060101010101" pitchFamily="49" charset="-122"/>
              <a:ea typeface="楷体" panose="02010609060101010101" pitchFamily="49" charset="-122"/>
            </a:rPr>
            <a:t>设计界面</a:t>
          </a:r>
        </a:p>
      </dgm:t>
    </dgm:pt>
    <dgm:pt modelId="{7C920C2A-440C-4125-AE52-8AD5A139A2A9}" cxnId="{A74D9C90-2CD0-44B0-9C1D-2759FACBAF36}" type="parTrans">
      <dgm:prSet/>
      <dgm:spPr/>
      <dgm:t>
        <a:bodyPr/>
        <a:lstStyle/>
        <a:p>
          <a:endParaRPr lang="zh-CN" altLang="en-US"/>
        </a:p>
      </dgm:t>
    </dgm:pt>
    <dgm:pt modelId="{E243E152-049E-462B-B0C4-E737400C9145}" cxnId="{A74D9C90-2CD0-44B0-9C1D-2759FACBAF36}" type="sibTrans">
      <dgm:prSet/>
      <dgm:spPr/>
      <dgm:t>
        <a:bodyPr/>
        <a:lstStyle/>
        <a:p>
          <a:endParaRPr lang="zh-CN" altLang="en-US"/>
        </a:p>
      </dgm:t>
    </dgm:pt>
    <dgm:pt modelId="{D47EB94C-BFA3-4946-A0E8-C61DB76B08D9}">
      <dgm:prSet phldrT="[文本]"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程序编写</a:t>
          </a:r>
        </a:p>
      </dgm:t>
    </dgm:pt>
    <dgm:pt modelId="{A850376C-379A-4F6B-AAEA-A7A1ACD4E81F}" cxnId="{8E0884A1-EA59-4F7C-AA7A-DC5656E94E5F}" type="parTrans">
      <dgm:prSet/>
      <dgm:spPr/>
      <dgm:t>
        <a:bodyPr/>
        <a:lstStyle/>
        <a:p>
          <a:endParaRPr lang="zh-CN" altLang="en-US"/>
        </a:p>
      </dgm:t>
    </dgm:pt>
    <dgm:pt modelId="{233615B7-8BE2-402B-B7E0-DE87F7C9488F}" cxnId="{8E0884A1-EA59-4F7C-AA7A-DC5656E94E5F}" type="sibTrans">
      <dgm:prSet/>
      <dgm:spPr/>
      <dgm:t>
        <a:bodyPr/>
        <a:lstStyle/>
        <a:p>
          <a:endParaRPr lang="zh-CN" altLang="en-US"/>
        </a:p>
      </dgm:t>
    </dgm:pt>
    <dgm:pt modelId="{A4003099-83D5-4817-BA3B-BC7BAE05FAC5}">
      <dgm:prSet phldrT="[文本]"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调试</a:t>
          </a:r>
        </a:p>
      </dgm:t>
    </dgm:pt>
    <dgm:pt modelId="{AD79CDBD-3B4F-40A5-A718-544E7B105CDA}" cxnId="{F252D1B9-ACCE-40FA-9FE1-5A7D3E7218C6}" type="parTrans">
      <dgm:prSet/>
      <dgm:spPr/>
      <dgm:t>
        <a:bodyPr/>
        <a:lstStyle/>
        <a:p>
          <a:endParaRPr lang="zh-CN" altLang="en-US"/>
        </a:p>
      </dgm:t>
    </dgm:pt>
    <dgm:pt modelId="{E84DAC11-05F1-4C47-B61D-5AB43041443F}" cxnId="{F252D1B9-ACCE-40FA-9FE1-5A7D3E7218C6}" type="sibTrans">
      <dgm:prSet/>
      <dgm:spPr/>
      <dgm:t>
        <a:bodyPr/>
        <a:lstStyle/>
        <a:p>
          <a:endParaRPr lang="zh-CN" altLang="en-US"/>
        </a:p>
      </dgm:t>
    </dgm:pt>
    <dgm:pt modelId="{3880773B-2A61-42A6-88B5-9ACEB15F9355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新建项目</a:t>
          </a:r>
        </a:p>
      </dgm:t>
    </dgm:pt>
    <dgm:pt modelId="{DD5B0EBF-2336-4AC7-9E75-251BF492552B}" cxnId="{8E476D98-835A-410F-A037-581E59F63FFB}" type="parTrans">
      <dgm:prSet/>
      <dgm:spPr/>
      <dgm:t>
        <a:bodyPr/>
        <a:lstStyle/>
        <a:p>
          <a:endParaRPr lang="zh-CN" altLang="en-US"/>
        </a:p>
      </dgm:t>
    </dgm:pt>
    <dgm:pt modelId="{0C2BEC10-4E83-446B-A32F-419F3B78BE5D}" cxnId="{8E476D98-835A-410F-A037-581E59F63FFB}" type="sibTrans">
      <dgm:prSet/>
      <dgm:spPr/>
      <dgm:t>
        <a:bodyPr/>
        <a:lstStyle/>
        <a:p>
          <a:endParaRPr lang="zh-CN" altLang="en-US"/>
        </a:p>
      </dgm:t>
    </dgm:pt>
    <dgm:pt modelId="{DB2D884C-8D62-4262-8D95-AB4842F5C678}" type="pres">
      <dgm:prSet presAssocID="{2E637658-AC4D-4A45-BA9D-6CB92988C8A5}" presName="Name0" presStyleCnt="0">
        <dgm:presLayoutVars>
          <dgm:dir/>
          <dgm:resizeHandles val="exact"/>
        </dgm:presLayoutVars>
      </dgm:prSet>
      <dgm:spPr/>
    </dgm:pt>
    <dgm:pt modelId="{13152F06-86FF-4CBE-A39D-4CD115B50FD9}" type="pres">
      <dgm:prSet presAssocID="{3880773B-2A61-42A6-88B5-9ACEB15F9355}" presName="node" presStyleLbl="node1" presStyleIdx="0" presStyleCnt="4" custLinFactNeighborX="4879" custLinFactNeighborY="58218">
        <dgm:presLayoutVars>
          <dgm:bulletEnabled val="1"/>
        </dgm:presLayoutVars>
      </dgm:prSet>
      <dgm:spPr/>
    </dgm:pt>
    <dgm:pt modelId="{39CFDAB6-27AA-46D2-A9DB-D86B479A485D}" type="pres">
      <dgm:prSet presAssocID="{0C2BEC10-4E83-446B-A32F-419F3B78BE5D}" presName="sibTrans" presStyleLbl="sibTrans2D1" presStyleIdx="0" presStyleCnt="3"/>
      <dgm:spPr/>
    </dgm:pt>
    <dgm:pt modelId="{CF862189-45E9-4567-BB02-FF7724ABD306}" type="pres">
      <dgm:prSet presAssocID="{0C2BEC10-4E83-446B-A32F-419F3B78BE5D}" presName="connectorText" presStyleLbl="sibTrans2D1" presStyleIdx="0" presStyleCnt="3"/>
      <dgm:spPr/>
    </dgm:pt>
    <dgm:pt modelId="{77C6FC5D-B376-4BE1-8FE6-B5999A4903BA}" type="pres">
      <dgm:prSet presAssocID="{D4C9010F-58BA-4A3B-9735-657988F02A8C}" presName="node" presStyleLbl="node1" presStyleIdx="1" presStyleCnt="4" custLinFactNeighborX="-9140" custLinFactNeighborY="57893">
        <dgm:presLayoutVars>
          <dgm:bulletEnabled val="1"/>
        </dgm:presLayoutVars>
      </dgm:prSet>
      <dgm:spPr/>
    </dgm:pt>
    <dgm:pt modelId="{1942D63D-10B3-4216-96E5-347DD2A8EE0A}" type="pres">
      <dgm:prSet presAssocID="{E243E152-049E-462B-B0C4-E737400C9145}" presName="sibTrans" presStyleLbl="sibTrans2D1" presStyleIdx="1" presStyleCnt="3"/>
      <dgm:spPr/>
    </dgm:pt>
    <dgm:pt modelId="{8F51A038-64A7-447B-9F6A-97ACA91CA338}" type="pres">
      <dgm:prSet presAssocID="{E243E152-049E-462B-B0C4-E737400C9145}" presName="connectorText" presStyleLbl="sibTrans2D1" presStyleIdx="1" presStyleCnt="3"/>
      <dgm:spPr/>
    </dgm:pt>
    <dgm:pt modelId="{D9DBCB13-6089-43D6-9BBC-4A1CFAC3916A}" type="pres">
      <dgm:prSet presAssocID="{D47EB94C-BFA3-4946-A0E8-C61DB76B08D9}" presName="node" presStyleLbl="node1" presStyleIdx="2" presStyleCnt="4" custLinFactNeighborX="-9517" custLinFactNeighborY="58686">
        <dgm:presLayoutVars>
          <dgm:bulletEnabled val="1"/>
        </dgm:presLayoutVars>
      </dgm:prSet>
      <dgm:spPr/>
    </dgm:pt>
    <dgm:pt modelId="{491EDECB-7822-4997-AA3C-AD632B29E3A8}" type="pres">
      <dgm:prSet presAssocID="{233615B7-8BE2-402B-B7E0-DE87F7C9488F}" presName="sibTrans" presStyleLbl="sibTrans2D1" presStyleIdx="2" presStyleCnt="3"/>
      <dgm:spPr/>
    </dgm:pt>
    <dgm:pt modelId="{0D28CA0A-68B3-4E54-ACE6-8D9FBFC80F60}" type="pres">
      <dgm:prSet presAssocID="{233615B7-8BE2-402B-B7E0-DE87F7C9488F}" presName="connectorText" presStyleLbl="sibTrans2D1" presStyleIdx="2" presStyleCnt="3"/>
      <dgm:spPr/>
    </dgm:pt>
    <dgm:pt modelId="{292F73D7-BF15-4FD9-9009-E523857609C5}" type="pres">
      <dgm:prSet presAssocID="{A4003099-83D5-4817-BA3B-BC7BAE05FAC5}" presName="node" presStyleLbl="node1" presStyleIdx="3" presStyleCnt="4" custLinFactNeighborX="-8327" custLinFactNeighborY="58686">
        <dgm:presLayoutVars>
          <dgm:bulletEnabled val="1"/>
        </dgm:presLayoutVars>
      </dgm:prSet>
      <dgm:spPr/>
    </dgm:pt>
  </dgm:ptLst>
  <dgm:cxnLst>
    <dgm:cxn modelId="{98F00D31-4E4D-4264-BE1C-839CAB58D186}" type="presOf" srcId="{0C2BEC10-4E83-446B-A32F-419F3B78BE5D}" destId="{CF862189-45E9-4567-BB02-FF7724ABD306}" srcOrd="1" destOrd="0" presId="urn:microsoft.com/office/officeart/2005/8/layout/process1"/>
    <dgm:cxn modelId="{DE9B7D4B-4135-453E-B87A-F192465DBAEF}" type="presOf" srcId="{D47EB94C-BFA3-4946-A0E8-C61DB76B08D9}" destId="{D9DBCB13-6089-43D6-9BBC-4A1CFAC3916A}" srcOrd="0" destOrd="0" presId="urn:microsoft.com/office/officeart/2005/8/layout/process1"/>
    <dgm:cxn modelId="{3B9F396E-3767-4CF7-8C92-966F6090BA99}" type="presOf" srcId="{233615B7-8BE2-402B-B7E0-DE87F7C9488F}" destId="{491EDECB-7822-4997-AA3C-AD632B29E3A8}" srcOrd="0" destOrd="0" presId="urn:microsoft.com/office/officeart/2005/8/layout/process1"/>
    <dgm:cxn modelId="{B75E9D81-D9CA-4881-B804-49438328F367}" type="presOf" srcId="{E243E152-049E-462B-B0C4-E737400C9145}" destId="{8F51A038-64A7-447B-9F6A-97ACA91CA338}" srcOrd="1" destOrd="0" presId="urn:microsoft.com/office/officeart/2005/8/layout/process1"/>
    <dgm:cxn modelId="{C5551987-FAE1-4C04-8221-37C35787811E}" type="presOf" srcId="{2E637658-AC4D-4A45-BA9D-6CB92988C8A5}" destId="{DB2D884C-8D62-4262-8D95-AB4842F5C678}" srcOrd="0" destOrd="0" presId="urn:microsoft.com/office/officeart/2005/8/layout/process1"/>
    <dgm:cxn modelId="{57AC268B-CAA2-4AEF-8550-18A622891FA5}" type="presOf" srcId="{A4003099-83D5-4817-BA3B-BC7BAE05FAC5}" destId="{292F73D7-BF15-4FD9-9009-E523857609C5}" srcOrd="0" destOrd="0" presId="urn:microsoft.com/office/officeart/2005/8/layout/process1"/>
    <dgm:cxn modelId="{A74D9C90-2CD0-44B0-9C1D-2759FACBAF36}" srcId="{2E637658-AC4D-4A45-BA9D-6CB92988C8A5}" destId="{D4C9010F-58BA-4A3B-9735-657988F02A8C}" srcOrd="1" destOrd="0" parTransId="{7C920C2A-440C-4125-AE52-8AD5A139A2A9}" sibTransId="{E243E152-049E-462B-B0C4-E737400C9145}"/>
    <dgm:cxn modelId="{8E476D98-835A-410F-A037-581E59F63FFB}" srcId="{2E637658-AC4D-4A45-BA9D-6CB92988C8A5}" destId="{3880773B-2A61-42A6-88B5-9ACEB15F9355}" srcOrd="0" destOrd="0" parTransId="{DD5B0EBF-2336-4AC7-9E75-251BF492552B}" sibTransId="{0C2BEC10-4E83-446B-A32F-419F3B78BE5D}"/>
    <dgm:cxn modelId="{222E1BA1-624C-45A6-9CAF-A2DE2190019B}" type="presOf" srcId="{D4C9010F-58BA-4A3B-9735-657988F02A8C}" destId="{77C6FC5D-B376-4BE1-8FE6-B5999A4903BA}" srcOrd="0" destOrd="0" presId="urn:microsoft.com/office/officeart/2005/8/layout/process1"/>
    <dgm:cxn modelId="{8E0884A1-EA59-4F7C-AA7A-DC5656E94E5F}" srcId="{2E637658-AC4D-4A45-BA9D-6CB92988C8A5}" destId="{D47EB94C-BFA3-4946-A0E8-C61DB76B08D9}" srcOrd="2" destOrd="0" parTransId="{A850376C-379A-4F6B-AAEA-A7A1ACD4E81F}" sibTransId="{233615B7-8BE2-402B-B7E0-DE87F7C9488F}"/>
    <dgm:cxn modelId="{F252D1B9-ACCE-40FA-9FE1-5A7D3E7218C6}" srcId="{2E637658-AC4D-4A45-BA9D-6CB92988C8A5}" destId="{A4003099-83D5-4817-BA3B-BC7BAE05FAC5}" srcOrd="3" destOrd="0" parTransId="{AD79CDBD-3B4F-40A5-A718-544E7B105CDA}" sibTransId="{E84DAC11-05F1-4C47-B61D-5AB43041443F}"/>
    <dgm:cxn modelId="{CA9C5ECA-A910-4327-B1B9-DE567379FD42}" type="presOf" srcId="{3880773B-2A61-42A6-88B5-9ACEB15F9355}" destId="{13152F06-86FF-4CBE-A39D-4CD115B50FD9}" srcOrd="0" destOrd="0" presId="urn:microsoft.com/office/officeart/2005/8/layout/process1"/>
    <dgm:cxn modelId="{150064E4-AE0B-4D88-BD74-4FC705787688}" type="presOf" srcId="{0C2BEC10-4E83-446B-A32F-419F3B78BE5D}" destId="{39CFDAB6-27AA-46D2-A9DB-D86B479A485D}" srcOrd="0" destOrd="0" presId="urn:microsoft.com/office/officeart/2005/8/layout/process1"/>
    <dgm:cxn modelId="{896045E7-04AD-4192-B04D-8252D97B0C48}" type="presOf" srcId="{E243E152-049E-462B-B0C4-E737400C9145}" destId="{1942D63D-10B3-4216-96E5-347DD2A8EE0A}" srcOrd="0" destOrd="0" presId="urn:microsoft.com/office/officeart/2005/8/layout/process1"/>
    <dgm:cxn modelId="{3C5C54F3-FF21-4656-83EC-43FB37D9B94B}" type="presOf" srcId="{233615B7-8BE2-402B-B7E0-DE87F7C9488F}" destId="{0D28CA0A-68B3-4E54-ACE6-8D9FBFC80F60}" srcOrd="1" destOrd="0" presId="urn:microsoft.com/office/officeart/2005/8/layout/process1"/>
    <dgm:cxn modelId="{4998CBFA-9048-4602-8B20-6AC9107E2C7E}" type="presParOf" srcId="{DB2D884C-8D62-4262-8D95-AB4842F5C678}" destId="{13152F06-86FF-4CBE-A39D-4CD115B50FD9}" srcOrd="0" destOrd="0" presId="urn:microsoft.com/office/officeart/2005/8/layout/process1"/>
    <dgm:cxn modelId="{08D357AD-912C-44CB-BF57-A985B38F4304}" type="presParOf" srcId="{DB2D884C-8D62-4262-8D95-AB4842F5C678}" destId="{39CFDAB6-27AA-46D2-A9DB-D86B479A485D}" srcOrd="1" destOrd="0" presId="urn:microsoft.com/office/officeart/2005/8/layout/process1"/>
    <dgm:cxn modelId="{14C47D0B-A35E-4CCC-8A36-515623C78453}" type="presParOf" srcId="{39CFDAB6-27AA-46D2-A9DB-D86B479A485D}" destId="{CF862189-45E9-4567-BB02-FF7724ABD306}" srcOrd="0" destOrd="0" presId="urn:microsoft.com/office/officeart/2005/8/layout/process1"/>
    <dgm:cxn modelId="{3B53E8F2-DE26-483F-8766-1CA56DC2A98F}" type="presParOf" srcId="{DB2D884C-8D62-4262-8D95-AB4842F5C678}" destId="{77C6FC5D-B376-4BE1-8FE6-B5999A4903BA}" srcOrd="2" destOrd="0" presId="urn:microsoft.com/office/officeart/2005/8/layout/process1"/>
    <dgm:cxn modelId="{83547049-E60E-42B5-A422-AACE6155F73B}" type="presParOf" srcId="{DB2D884C-8D62-4262-8D95-AB4842F5C678}" destId="{1942D63D-10B3-4216-96E5-347DD2A8EE0A}" srcOrd="3" destOrd="0" presId="urn:microsoft.com/office/officeart/2005/8/layout/process1"/>
    <dgm:cxn modelId="{71D6506A-1A00-4DB6-99DF-442C11240193}" type="presParOf" srcId="{1942D63D-10B3-4216-96E5-347DD2A8EE0A}" destId="{8F51A038-64A7-447B-9F6A-97ACA91CA338}" srcOrd="0" destOrd="0" presId="urn:microsoft.com/office/officeart/2005/8/layout/process1"/>
    <dgm:cxn modelId="{B77EF822-A0BF-4932-9798-2B84652C845F}" type="presParOf" srcId="{DB2D884C-8D62-4262-8D95-AB4842F5C678}" destId="{D9DBCB13-6089-43D6-9BBC-4A1CFAC3916A}" srcOrd="4" destOrd="0" presId="urn:microsoft.com/office/officeart/2005/8/layout/process1"/>
    <dgm:cxn modelId="{B07F2898-A3F6-4B77-B3B8-17EF7750E426}" type="presParOf" srcId="{DB2D884C-8D62-4262-8D95-AB4842F5C678}" destId="{491EDECB-7822-4997-AA3C-AD632B29E3A8}" srcOrd="5" destOrd="0" presId="urn:microsoft.com/office/officeart/2005/8/layout/process1"/>
    <dgm:cxn modelId="{E8A05DDA-B49C-48D4-9E2C-0D8FC6960416}" type="presParOf" srcId="{491EDECB-7822-4997-AA3C-AD632B29E3A8}" destId="{0D28CA0A-68B3-4E54-ACE6-8D9FBFC80F60}" srcOrd="0" destOrd="0" presId="urn:microsoft.com/office/officeart/2005/8/layout/process1"/>
    <dgm:cxn modelId="{E9F0F835-6578-4D2F-9444-AAB39B55D4F7}" type="presParOf" srcId="{DB2D884C-8D62-4262-8D95-AB4842F5C678}" destId="{292F73D7-BF15-4FD9-9009-E523857609C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830464-C49C-48FE-9A1C-3726D1F148C3}" type="doc">
      <dgm:prSet loTypeId="urn:microsoft.com/office/officeart/2005/8/layout/hierarchy2" loCatId="hierarchy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zh-CN" altLang="en-US"/>
        </a:p>
      </dgm:t>
    </dgm:pt>
    <dgm:pt modelId="{10060136-9AA1-410D-B2FD-79A9D51D80F6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组件面板</a:t>
          </a:r>
        </a:p>
      </dgm:t>
    </dgm:pt>
    <dgm:pt modelId="{3FE60E17-C54E-41E5-B8CD-5D41A937741D}" cxnId="{24D42E0A-B69A-4E37-9376-8F03243D3F47}" type="par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282984A8-E255-4A0C-8C46-FBD59BEF0727}" cxnId="{24D42E0A-B69A-4E37-9376-8F03243D3F47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2D4CDE4A-4CD7-444A-920F-AE1DE65766B4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用户界面</a:t>
          </a:r>
        </a:p>
      </dgm:t>
    </dgm:pt>
    <dgm:pt modelId="{A1456296-2F7A-4E64-9973-20692C9CB2FD}" cxnId="{B9D93969-9FEF-44FA-85F5-CB93CE50F719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501540EA-B5E0-4C10-95BF-99D3F75CE23A}" cxnId="{B9D93969-9FEF-44FA-85F5-CB93CE50F719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B0F626D5-D1B0-4A9D-A04A-CE1E4DBD825B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文本输入框</a:t>
          </a:r>
          <a:endParaRPr lang="en-US" altLang="zh-CN" sz="2400" dirty="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32FB32E2-5129-4F4F-857A-8D5AC6A3ED65}" cxnId="{CC2D9352-8971-4187-BF79-737B7285E8ED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CB76D22-755B-4356-A6F1-9F365977276E}" cxnId="{CC2D9352-8971-4187-BF79-737B7285E8ED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602459F6-1649-4CF9-9EA7-21AEEE7EC784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按钮</a:t>
          </a:r>
        </a:p>
      </dgm:t>
    </dgm:pt>
    <dgm:pt modelId="{02961DBE-4275-43FF-BB74-81425079C344}" cxnId="{989B3087-26FB-41E8-A266-83C32D48AE7E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20776E01-094B-4FCA-B3C7-7199519C4C40}" cxnId="{989B3087-26FB-41E8-A266-83C32D48AE7E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4F6B90F8-3894-4878-A027-BAF028927B22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多媒体</a:t>
          </a:r>
        </a:p>
      </dgm:t>
    </dgm:pt>
    <dgm:pt modelId="{7BD341CB-9122-4DD5-9B0B-EB7C1DE36133}" cxnId="{4A827DB5-944F-4787-957D-4FBB6A6307E0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F23800A9-D098-4901-BBDC-7557C4E0E0C1}" cxnId="{4A827DB5-944F-4787-957D-4FBB6A6307E0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455224A9-929B-46E3-B367-319A11E3FCB0}">
      <dgm:prSet phldrT="[文本]"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语音合成器</a:t>
          </a:r>
        </a:p>
      </dgm:t>
    </dgm:pt>
    <dgm:pt modelId="{A17FB0A6-6C50-4CFB-A16C-004590F6AF4A}" cxnId="{5FD3796B-EAB6-4D8E-B002-F727033F9EE9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323F6B6-62BC-4BA8-8C05-40393AF1FE34}" cxnId="{5FD3796B-EAB6-4D8E-B002-F727033F9EE9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54958FC1-0C87-4795-B4D6-D2BF8BAAD6D0}">
      <dgm:prSet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传感器</a:t>
          </a:r>
        </a:p>
      </dgm:t>
    </dgm:pt>
    <dgm:pt modelId="{05EB8980-907C-4E40-B82D-154D2672FB03}" cxnId="{EC5E2B52-458E-4C22-8957-68EB4B1AF5BB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96ED5F10-EFA4-4850-939B-43E7C3814DDD}" cxnId="{EC5E2B52-458E-4C22-8957-68EB4B1AF5BB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F9556619-F5E7-4A5C-A7C3-25DE42C62421}">
      <dgm:prSet custT="1"/>
      <dgm:spPr/>
      <dgm:t>
        <a:bodyPr/>
        <a:lstStyle/>
        <a:p>
          <a:r>
            <a:rPr lang="zh-CN" altLang="en-US" sz="24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加速度传感器</a:t>
          </a:r>
        </a:p>
      </dgm:t>
    </dgm:pt>
    <dgm:pt modelId="{B0D27855-6EFB-485C-82DB-A8B8B1C29D79}" cxnId="{DF39CC68-1494-4814-8A90-865C4DD793F2}" type="parTrans">
      <dgm:prSet custT="1"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3F75C6FF-D6BD-4865-A580-D9190E56EB42}" cxnId="{DF39CC68-1494-4814-8A90-865C4DD793F2}" type="sibTrans">
      <dgm:prSet/>
      <dgm:spPr/>
      <dgm:t>
        <a:bodyPr/>
        <a:lstStyle/>
        <a:p>
          <a:endParaRPr lang="zh-CN" altLang="en-US" sz="24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E1CDD7F4-9F2F-4774-BB33-5CE10A7DBCCF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用户输入文本</a:t>
          </a:r>
        </a:p>
      </dgm:t>
    </dgm:pt>
    <dgm:pt modelId="{EB161F0B-42F1-4657-9DFB-94B52134A87E}" cxnId="{C038BE95-0EDF-401A-BEB7-A094F9A828E9}" type="parTrans">
      <dgm:prSet/>
      <dgm:spPr/>
      <dgm:t>
        <a:bodyPr/>
        <a:lstStyle/>
        <a:p>
          <a:endParaRPr lang="zh-CN" altLang="en-US"/>
        </a:p>
      </dgm:t>
    </dgm:pt>
    <dgm:pt modelId="{7DA6D2A9-E8EE-480F-A7DE-493E87796901}" cxnId="{C038BE95-0EDF-401A-BEB7-A094F9A828E9}" type="sibTrans">
      <dgm:prSet/>
      <dgm:spPr/>
      <dgm:t>
        <a:bodyPr/>
        <a:lstStyle/>
        <a:p>
          <a:endParaRPr lang="zh-CN" altLang="en-US"/>
        </a:p>
      </dgm:t>
    </dgm:pt>
    <dgm:pt modelId="{85B2C707-1E9D-43E2-AA68-057EC908ED51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触发响应</a:t>
          </a:r>
        </a:p>
      </dgm:t>
    </dgm:pt>
    <dgm:pt modelId="{5DFF72D3-D6DD-4F7F-B656-A4F0206A90AF}" cxnId="{BC6A239F-A0A0-4EAF-8D40-953A820B42EE}" type="parTrans">
      <dgm:prSet/>
      <dgm:spPr/>
      <dgm:t>
        <a:bodyPr/>
        <a:lstStyle/>
        <a:p>
          <a:endParaRPr lang="zh-CN" altLang="en-US"/>
        </a:p>
      </dgm:t>
    </dgm:pt>
    <dgm:pt modelId="{A8C11D3C-F1EF-45D2-B4EC-9890AEE98F49}" cxnId="{BC6A239F-A0A0-4EAF-8D40-953A820B42EE}" type="sibTrans">
      <dgm:prSet/>
      <dgm:spPr/>
      <dgm:t>
        <a:bodyPr/>
        <a:lstStyle/>
        <a:p>
          <a:endParaRPr lang="zh-CN" altLang="en-US"/>
        </a:p>
      </dgm:t>
    </dgm:pt>
    <dgm:pt modelId="{A3CBF900-6AE3-426A-94D9-E6A6C2345298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把文本转换成语音</a:t>
          </a:r>
        </a:p>
      </dgm:t>
    </dgm:pt>
    <dgm:pt modelId="{38E51364-D117-4E1F-9A3F-440D3F46C79A}" cxnId="{F6E80734-4027-43E2-B17F-10EED16DE9F0}" type="parTrans">
      <dgm:prSet/>
      <dgm:spPr/>
      <dgm:t>
        <a:bodyPr/>
        <a:lstStyle/>
        <a:p>
          <a:endParaRPr lang="zh-CN" altLang="en-US"/>
        </a:p>
      </dgm:t>
    </dgm:pt>
    <dgm:pt modelId="{A3D5CF69-EABB-4CC6-9A6F-51EBDD29872D}" cxnId="{F6E80734-4027-43E2-B17F-10EED16DE9F0}" type="sibTrans">
      <dgm:prSet/>
      <dgm:spPr/>
      <dgm:t>
        <a:bodyPr/>
        <a:lstStyle/>
        <a:p>
          <a:endParaRPr lang="zh-CN" altLang="en-US"/>
        </a:p>
      </dgm:t>
    </dgm:pt>
    <dgm:pt modelId="{1D11BB22-AA2D-465C-AD33-FFEEFCC574AA}">
      <dgm:prSet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实现“手机摇一摇”</a:t>
          </a:r>
        </a:p>
      </dgm:t>
    </dgm:pt>
    <dgm:pt modelId="{11DA64B0-04AE-4D58-B229-896B45D0BF3C}" cxnId="{F4FA12D3-02D7-41F3-815B-E7FFEB220D8E}" type="parTrans">
      <dgm:prSet/>
      <dgm:spPr/>
      <dgm:t>
        <a:bodyPr/>
        <a:lstStyle/>
        <a:p>
          <a:endParaRPr lang="zh-CN" altLang="en-US"/>
        </a:p>
      </dgm:t>
    </dgm:pt>
    <dgm:pt modelId="{295AEABD-7C8D-4FC2-AB21-9F6CDC927126}" cxnId="{F4FA12D3-02D7-41F3-815B-E7FFEB220D8E}" type="sibTrans">
      <dgm:prSet/>
      <dgm:spPr/>
      <dgm:t>
        <a:bodyPr/>
        <a:lstStyle/>
        <a:p>
          <a:endParaRPr lang="zh-CN" altLang="en-US"/>
        </a:p>
      </dgm:t>
    </dgm:pt>
    <dgm:pt modelId="{3AAD36F0-C165-4554-98FF-D78204F2137A}" type="pres">
      <dgm:prSet presAssocID="{C4830464-C49C-48FE-9A1C-3726D1F148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6B7D246-E7AB-4DF1-BF43-6A90F17C0BEA}" type="pres">
      <dgm:prSet presAssocID="{10060136-9AA1-410D-B2FD-79A9D51D80F6}" presName="root1" presStyleCnt="0"/>
      <dgm:spPr/>
    </dgm:pt>
    <dgm:pt modelId="{473F78C9-3557-4E70-B5C0-B75AA5A42989}" type="pres">
      <dgm:prSet presAssocID="{10060136-9AA1-410D-B2FD-79A9D51D80F6}" presName="LevelOneTextNode" presStyleLbl="node0" presStyleIdx="0" presStyleCnt="1">
        <dgm:presLayoutVars>
          <dgm:chPref val="3"/>
        </dgm:presLayoutVars>
      </dgm:prSet>
      <dgm:spPr/>
    </dgm:pt>
    <dgm:pt modelId="{603B5C12-1CE1-4788-99BE-967B97C8D55A}" type="pres">
      <dgm:prSet presAssocID="{10060136-9AA1-410D-B2FD-79A9D51D80F6}" presName="level2hierChild" presStyleCnt="0"/>
      <dgm:spPr/>
    </dgm:pt>
    <dgm:pt modelId="{1D6D9277-90FB-4383-983F-92CADB194F9F}" type="pres">
      <dgm:prSet presAssocID="{A1456296-2F7A-4E64-9973-20692C9CB2FD}" presName="conn2-1" presStyleLbl="parChTrans1D2" presStyleIdx="0" presStyleCnt="3"/>
      <dgm:spPr/>
    </dgm:pt>
    <dgm:pt modelId="{761311DA-43F1-490E-A272-FF06C0EA6441}" type="pres">
      <dgm:prSet presAssocID="{A1456296-2F7A-4E64-9973-20692C9CB2FD}" presName="connTx" presStyleLbl="parChTrans1D2" presStyleIdx="0" presStyleCnt="3"/>
      <dgm:spPr/>
    </dgm:pt>
    <dgm:pt modelId="{25C985EA-2BBA-4774-8C1A-759C7726829B}" type="pres">
      <dgm:prSet presAssocID="{2D4CDE4A-4CD7-444A-920F-AE1DE65766B4}" presName="root2" presStyleCnt="0"/>
      <dgm:spPr/>
    </dgm:pt>
    <dgm:pt modelId="{62B1A385-F9F3-4325-B863-952ECBA9B190}" type="pres">
      <dgm:prSet presAssocID="{2D4CDE4A-4CD7-444A-920F-AE1DE65766B4}" presName="LevelTwoTextNode" presStyleLbl="node2" presStyleIdx="0" presStyleCnt="3" custScaleX="65010">
        <dgm:presLayoutVars>
          <dgm:chPref val="3"/>
        </dgm:presLayoutVars>
      </dgm:prSet>
      <dgm:spPr/>
    </dgm:pt>
    <dgm:pt modelId="{DDB63591-73EE-4FCB-9771-1DB5A2A35F2C}" type="pres">
      <dgm:prSet presAssocID="{2D4CDE4A-4CD7-444A-920F-AE1DE65766B4}" presName="level3hierChild" presStyleCnt="0"/>
      <dgm:spPr/>
    </dgm:pt>
    <dgm:pt modelId="{1BC9271D-4258-406A-BE89-B97466043029}" type="pres">
      <dgm:prSet presAssocID="{32FB32E2-5129-4F4F-857A-8D5AC6A3ED65}" presName="conn2-1" presStyleLbl="parChTrans1D3" presStyleIdx="0" presStyleCnt="4"/>
      <dgm:spPr/>
    </dgm:pt>
    <dgm:pt modelId="{66359238-D3AA-499E-8B62-879EF5173CC1}" type="pres">
      <dgm:prSet presAssocID="{32FB32E2-5129-4F4F-857A-8D5AC6A3ED65}" presName="connTx" presStyleLbl="parChTrans1D3" presStyleIdx="0" presStyleCnt="4"/>
      <dgm:spPr/>
    </dgm:pt>
    <dgm:pt modelId="{C7A853B3-7CB4-4C97-9335-BBCD0850A376}" type="pres">
      <dgm:prSet presAssocID="{B0F626D5-D1B0-4A9D-A04A-CE1E4DBD825B}" presName="root2" presStyleCnt="0"/>
      <dgm:spPr/>
    </dgm:pt>
    <dgm:pt modelId="{0F068F56-7441-46D0-BFDC-A18A778C14E8}" type="pres">
      <dgm:prSet presAssocID="{B0F626D5-D1B0-4A9D-A04A-CE1E4DBD825B}" presName="LevelTwoTextNode" presStyleLbl="node3" presStyleIdx="0" presStyleCnt="4" custScaleX="75439">
        <dgm:presLayoutVars>
          <dgm:chPref val="3"/>
        </dgm:presLayoutVars>
      </dgm:prSet>
      <dgm:spPr/>
    </dgm:pt>
    <dgm:pt modelId="{8B44ABF3-388D-482E-B0B7-8E2F82817738}" type="pres">
      <dgm:prSet presAssocID="{B0F626D5-D1B0-4A9D-A04A-CE1E4DBD825B}" presName="level3hierChild" presStyleCnt="0"/>
      <dgm:spPr/>
    </dgm:pt>
    <dgm:pt modelId="{E18FF459-1139-4AF3-A3DD-55594726093B}" type="pres">
      <dgm:prSet presAssocID="{EB161F0B-42F1-4657-9DFB-94B52134A87E}" presName="conn2-1" presStyleLbl="parChTrans1D4" presStyleIdx="0" presStyleCnt="4"/>
      <dgm:spPr/>
    </dgm:pt>
    <dgm:pt modelId="{DC064916-4A04-41AA-8578-CFA779C32E94}" type="pres">
      <dgm:prSet presAssocID="{EB161F0B-42F1-4657-9DFB-94B52134A87E}" presName="connTx" presStyleLbl="parChTrans1D4" presStyleIdx="0" presStyleCnt="4"/>
      <dgm:spPr/>
    </dgm:pt>
    <dgm:pt modelId="{53FB5953-11DF-48F4-81CC-A01B0C207FA1}" type="pres">
      <dgm:prSet presAssocID="{E1CDD7F4-9F2F-4774-BB33-5CE10A7DBCCF}" presName="root2" presStyleCnt="0"/>
      <dgm:spPr/>
    </dgm:pt>
    <dgm:pt modelId="{C195B0BF-8488-487E-92C9-6C08C8D335D6}" type="pres">
      <dgm:prSet presAssocID="{E1CDD7F4-9F2F-4774-BB33-5CE10A7DBCCF}" presName="LevelTwoTextNode" presStyleLbl="node4" presStyleIdx="0" presStyleCnt="4">
        <dgm:presLayoutVars>
          <dgm:chPref val="3"/>
        </dgm:presLayoutVars>
      </dgm:prSet>
      <dgm:spPr/>
    </dgm:pt>
    <dgm:pt modelId="{665D2DFF-D292-4981-9950-DC15DB4B52A9}" type="pres">
      <dgm:prSet presAssocID="{E1CDD7F4-9F2F-4774-BB33-5CE10A7DBCCF}" presName="level3hierChild" presStyleCnt="0"/>
      <dgm:spPr/>
    </dgm:pt>
    <dgm:pt modelId="{8386A0D1-EC0F-411E-B2E1-134A74A32AD6}" type="pres">
      <dgm:prSet presAssocID="{02961DBE-4275-43FF-BB74-81425079C344}" presName="conn2-1" presStyleLbl="parChTrans1D3" presStyleIdx="1" presStyleCnt="4"/>
      <dgm:spPr/>
    </dgm:pt>
    <dgm:pt modelId="{9A029D55-AB16-4C6B-ABED-719D2EA6729E}" type="pres">
      <dgm:prSet presAssocID="{02961DBE-4275-43FF-BB74-81425079C344}" presName="connTx" presStyleLbl="parChTrans1D3" presStyleIdx="1" presStyleCnt="4"/>
      <dgm:spPr/>
    </dgm:pt>
    <dgm:pt modelId="{BD51EEB2-A544-4DC6-9961-2CD16A172DAF}" type="pres">
      <dgm:prSet presAssocID="{602459F6-1649-4CF9-9EA7-21AEEE7EC784}" presName="root2" presStyleCnt="0"/>
      <dgm:spPr/>
    </dgm:pt>
    <dgm:pt modelId="{739AB20E-C377-4ADA-A0E3-DF643ACB400A}" type="pres">
      <dgm:prSet presAssocID="{602459F6-1649-4CF9-9EA7-21AEEE7EC784}" presName="LevelTwoTextNode" presStyleLbl="node3" presStyleIdx="1" presStyleCnt="4" custScaleX="77737">
        <dgm:presLayoutVars>
          <dgm:chPref val="3"/>
        </dgm:presLayoutVars>
      </dgm:prSet>
      <dgm:spPr/>
    </dgm:pt>
    <dgm:pt modelId="{83066905-E459-442A-B611-D915081627D1}" type="pres">
      <dgm:prSet presAssocID="{602459F6-1649-4CF9-9EA7-21AEEE7EC784}" presName="level3hierChild" presStyleCnt="0"/>
      <dgm:spPr/>
    </dgm:pt>
    <dgm:pt modelId="{774A91ED-ED3B-4887-BCCA-387413D4611D}" type="pres">
      <dgm:prSet presAssocID="{5DFF72D3-D6DD-4F7F-B656-A4F0206A90AF}" presName="conn2-1" presStyleLbl="parChTrans1D4" presStyleIdx="1" presStyleCnt="4"/>
      <dgm:spPr/>
    </dgm:pt>
    <dgm:pt modelId="{B6686626-CA9C-45B7-BA0D-E739C776D9CD}" type="pres">
      <dgm:prSet presAssocID="{5DFF72D3-D6DD-4F7F-B656-A4F0206A90AF}" presName="connTx" presStyleLbl="parChTrans1D4" presStyleIdx="1" presStyleCnt="4"/>
      <dgm:spPr/>
    </dgm:pt>
    <dgm:pt modelId="{4575F6F0-DA06-42D6-8965-57A293741C0E}" type="pres">
      <dgm:prSet presAssocID="{85B2C707-1E9D-43E2-AA68-057EC908ED51}" presName="root2" presStyleCnt="0"/>
      <dgm:spPr/>
    </dgm:pt>
    <dgm:pt modelId="{34DE31DF-F2E1-42C5-84D0-7A2CCCD0BB27}" type="pres">
      <dgm:prSet presAssocID="{85B2C707-1E9D-43E2-AA68-057EC908ED51}" presName="LevelTwoTextNode" presStyleLbl="node4" presStyleIdx="1" presStyleCnt="4">
        <dgm:presLayoutVars>
          <dgm:chPref val="3"/>
        </dgm:presLayoutVars>
      </dgm:prSet>
      <dgm:spPr/>
    </dgm:pt>
    <dgm:pt modelId="{58C96EFD-1028-4EB7-BAB7-FC1B63BD7B26}" type="pres">
      <dgm:prSet presAssocID="{85B2C707-1E9D-43E2-AA68-057EC908ED51}" presName="level3hierChild" presStyleCnt="0"/>
      <dgm:spPr/>
    </dgm:pt>
    <dgm:pt modelId="{41471907-056A-4B9E-A43A-4DEE342E37B4}" type="pres">
      <dgm:prSet presAssocID="{7BD341CB-9122-4DD5-9B0B-EB7C1DE36133}" presName="conn2-1" presStyleLbl="parChTrans1D2" presStyleIdx="1" presStyleCnt="3"/>
      <dgm:spPr/>
    </dgm:pt>
    <dgm:pt modelId="{EFB4B510-F531-4ED2-9090-A8A61B209EA0}" type="pres">
      <dgm:prSet presAssocID="{7BD341CB-9122-4DD5-9B0B-EB7C1DE36133}" presName="connTx" presStyleLbl="parChTrans1D2" presStyleIdx="1" presStyleCnt="3"/>
      <dgm:spPr/>
    </dgm:pt>
    <dgm:pt modelId="{D53C200E-06D3-4C39-B9B8-6B18D7E58E3A}" type="pres">
      <dgm:prSet presAssocID="{4F6B90F8-3894-4878-A027-BAF028927B22}" presName="root2" presStyleCnt="0"/>
      <dgm:spPr/>
    </dgm:pt>
    <dgm:pt modelId="{4F596BDA-E47E-498C-BD75-B5316747330C}" type="pres">
      <dgm:prSet presAssocID="{4F6B90F8-3894-4878-A027-BAF028927B22}" presName="LevelTwoTextNode" presStyleLbl="node2" presStyleIdx="1" presStyleCnt="3" custScaleX="71203">
        <dgm:presLayoutVars>
          <dgm:chPref val="3"/>
        </dgm:presLayoutVars>
      </dgm:prSet>
      <dgm:spPr/>
    </dgm:pt>
    <dgm:pt modelId="{A17487E3-46C8-48F9-94D7-288C1D900E95}" type="pres">
      <dgm:prSet presAssocID="{4F6B90F8-3894-4878-A027-BAF028927B22}" presName="level3hierChild" presStyleCnt="0"/>
      <dgm:spPr/>
    </dgm:pt>
    <dgm:pt modelId="{3B1E5819-F816-433F-AE2A-18E12817F8E0}" type="pres">
      <dgm:prSet presAssocID="{A17FB0A6-6C50-4CFB-A16C-004590F6AF4A}" presName="conn2-1" presStyleLbl="parChTrans1D3" presStyleIdx="2" presStyleCnt="4"/>
      <dgm:spPr/>
    </dgm:pt>
    <dgm:pt modelId="{969935B1-1BF8-425D-AAAC-7D639BE2BCD9}" type="pres">
      <dgm:prSet presAssocID="{A17FB0A6-6C50-4CFB-A16C-004590F6AF4A}" presName="connTx" presStyleLbl="parChTrans1D3" presStyleIdx="2" presStyleCnt="4"/>
      <dgm:spPr/>
    </dgm:pt>
    <dgm:pt modelId="{F2E72F9E-236D-4942-8401-83408704CE76}" type="pres">
      <dgm:prSet presAssocID="{455224A9-929B-46E3-B367-319A11E3FCB0}" presName="root2" presStyleCnt="0"/>
      <dgm:spPr/>
    </dgm:pt>
    <dgm:pt modelId="{A1547FA7-5234-41F0-B0BC-E46AA1E00F75}" type="pres">
      <dgm:prSet presAssocID="{455224A9-929B-46E3-B367-319A11E3FCB0}" presName="LevelTwoTextNode" presStyleLbl="node3" presStyleIdx="2" presStyleCnt="4" custScaleX="72727">
        <dgm:presLayoutVars>
          <dgm:chPref val="3"/>
        </dgm:presLayoutVars>
      </dgm:prSet>
      <dgm:spPr/>
    </dgm:pt>
    <dgm:pt modelId="{DB5AD056-64B2-45CE-9A11-325D480BDE2A}" type="pres">
      <dgm:prSet presAssocID="{455224A9-929B-46E3-B367-319A11E3FCB0}" presName="level3hierChild" presStyleCnt="0"/>
      <dgm:spPr/>
    </dgm:pt>
    <dgm:pt modelId="{5E428A4B-F4F9-417F-8981-792254146B7A}" type="pres">
      <dgm:prSet presAssocID="{38E51364-D117-4E1F-9A3F-440D3F46C79A}" presName="conn2-1" presStyleLbl="parChTrans1D4" presStyleIdx="2" presStyleCnt="4"/>
      <dgm:spPr/>
    </dgm:pt>
    <dgm:pt modelId="{6FEEEF8E-F931-4102-B913-23C02EAFF753}" type="pres">
      <dgm:prSet presAssocID="{38E51364-D117-4E1F-9A3F-440D3F46C79A}" presName="connTx" presStyleLbl="parChTrans1D4" presStyleIdx="2" presStyleCnt="4"/>
      <dgm:spPr/>
    </dgm:pt>
    <dgm:pt modelId="{7906534D-8D3E-4CF5-8AF5-BDBAB32CF89F}" type="pres">
      <dgm:prSet presAssocID="{A3CBF900-6AE3-426A-94D9-E6A6C2345298}" presName="root2" presStyleCnt="0"/>
      <dgm:spPr/>
    </dgm:pt>
    <dgm:pt modelId="{4E5B992C-8EA8-48D4-A942-10479B958B4B}" type="pres">
      <dgm:prSet presAssocID="{A3CBF900-6AE3-426A-94D9-E6A6C2345298}" presName="LevelTwoTextNode" presStyleLbl="node4" presStyleIdx="2" presStyleCnt="4" custScaleX="117679">
        <dgm:presLayoutVars>
          <dgm:chPref val="3"/>
        </dgm:presLayoutVars>
      </dgm:prSet>
      <dgm:spPr/>
    </dgm:pt>
    <dgm:pt modelId="{5791F4FF-B363-4CFB-A8BA-66E05BF88CAD}" type="pres">
      <dgm:prSet presAssocID="{A3CBF900-6AE3-426A-94D9-E6A6C2345298}" presName="level3hierChild" presStyleCnt="0"/>
      <dgm:spPr/>
    </dgm:pt>
    <dgm:pt modelId="{D4A72D89-FB28-4EC8-829A-FFF8D2B0B63E}" type="pres">
      <dgm:prSet presAssocID="{05EB8980-907C-4E40-B82D-154D2672FB03}" presName="conn2-1" presStyleLbl="parChTrans1D2" presStyleIdx="2" presStyleCnt="3"/>
      <dgm:spPr/>
    </dgm:pt>
    <dgm:pt modelId="{7E1002FF-D456-49B5-8CAD-45DBE14F7393}" type="pres">
      <dgm:prSet presAssocID="{05EB8980-907C-4E40-B82D-154D2672FB03}" presName="connTx" presStyleLbl="parChTrans1D2" presStyleIdx="2" presStyleCnt="3"/>
      <dgm:spPr/>
    </dgm:pt>
    <dgm:pt modelId="{9299D88C-522D-44B5-B214-04391DACD9F4}" type="pres">
      <dgm:prSet presAssocID="{54958FC1-0C87-4795-B4D6-D2BF8BAAD6D0}" presName="root2" presStyleCnt="0"/>
      <dgm:spPr/>
    </dgm:pt>
    <dgm:pt modelId="{E6036100-3345-4BFD-8A88-22B4743A70FB}" type="pres">
      <dgm:prSet presAssocID="{54958FC1-0C87-4795-B4D6-D2BF8BAAD6D0}" presName="LevelTwoTextNode" presStyleLbl="node2" presStyleIdx="2" presStyleCnt="3" custScaleX="70161">
        <dgm:presLayoutVars>
          <dgm:chPref val="3"/>
        </dgm:presLayoutVars>
      </dgm:prSet>
      <dgm:spPr/>
    </dgm:pt>
    <dgm:pt modelId="{DAD1DFE6-E33A-4013-8808-D777D094F50B}" type="pres">
      <dgm:prSet presAssocID="{54958FC1-0C87-4795-B4D6-D2BF8BAAD6D0}" presName="level3hierChild" presStyleCnt="0"/>
      <dgm:spPr/>
    </dgm:pt>
    <dgm:pt modelId="{F9A30576-1CA9-4279-8A8B-082D0268FCEA}" type="pres">
      <dgm:prSet presAssocID="{B0D27855-6EFB-485C-82DB-A8B8B1C29D79}" presName="conn2-1" presStyleLbl="parChTrans1D3" presStyleIdx="3" presStyleCnt="4"/>
      <dgm:spPr/>
    </dgm:pt>
    <dgm:pt modelId="{DF59DB4C-00ED-49E8-B41F-2FED18486DA5}" type="pres">
      <dgm:prSet presAssocID="{B0D27855-6EFB-485C-82DB-A8B8B1C29D79}" presName="connTx" presStyleLbl="parChTrans1D3" presStyleIdx="3" presStyleCnt="4"/>
      <dgm:spPr/>
    </dgm:pt>
    <dgm:pt modelId="{98389473-8C25-485B-9BAF-817025F9AAFA}" type="pres">
      <dgm:prSet presAssocID="{F9556619-F5E7-4A5C-A7C3-25DE42C62421}" presName="root2" presStyleCnt="0"/>
      <dgm:spPr/>
    </dgm:pt>
    <dgm:pt modelId="{ADE127C7-4BF8-4C13-8D70-27FFF5BAC80E}" type="pres">
      <dgm:prSet presAssocID="{F9556619-F5E7-4A5C-A7C3-25DE42C62421}" presName="LevelTwoTextNode" presStyleLbl="node3" presStyleIdx="3" presStyleCnt="4" custScaleX="84701">
        <dgm:presLayoutVars>
          <dgm:chPref val="3"/>
        </dgm:presLayoutVars>
      </dgm:prSet>
      <dgm:spPr/>
    </dgm:pt>
    <dgm:pt modelId="{D827E86F-7026-4289-833E-6BCCFB0B5EB9}" type="pres">
      <dgm:prSet presAssocID="{F9556619-F5E7-4A5C-A7C3-25DE42C62421}" presName="level3hierChild" presStyleCnt="0"/>
      <dgm:spPr/>
    </dgm:pt>
    <dgm:pt modelId="{4930D020-27B3-437E-BE04-03A1A9E1B6C5}" type="pres">
      <dgm:prSet presAssocID="{11DA64B0-04AE-4D58-B229-896B45D0BF3C}" presName="conn2-1" presStyleLbl="parChTrans1D4" presStyleIdx="3" presStyleCnt="4"/>
      <dgm:spPr/>
    </dgm:pt>
    <dgm:pt modelId="{B323F921-1F54-4F2C-A199-8E5614988248}" type="pres">
      <dgm:prSet presAssocID="{11DA64B0-04AE-4D58-B229-896B45D0BF3C}" presName="connTx" presStyleLbl="parChTrans1D4" presStyleIdx="3" presStyleCnt="4"/>
      <dgm:spPr/>
    </dgm:pt>
    <dgm:pt modelId="{41AAC353-C511-4993-ADA8-94E1A83992C4}" type="pres">
      <dgm:prSet presAssocID="{1D11BB22-AA2D-465C-AD33-FFEEFCC574AA}" presName="root2" presStyleCnt="0"/>
      <dgm:spPr/>
    </dgm:pt>
    <dgm:pt modelId="{F15A641C-692E-4F47-9E58-156CA6B05A42}" type="pres">
      <dgm:prSet presAssocID="{1D11BB22-AA2D-465C-AD33-FFEEFCC574AA}" presName="LevelTwoTextNode" presStyleLbl="node4" presStyleIdx="3" presStyleCnt="4" custScaleX="140468">
        <dgm:presLayoutVars>
          <dgm:chPref val="3"/>
        </dgm:presLayoutVars>
      </dgm:prSet>
      <dgm:spPr/>
    </dgm:pt>
    <dgm:pt modelId="{6366F634-7A84-4C63-BED3-BFDC4CF647E2}" type="pres">
      <dgm:prSet presAssocID="{1D11BB22-AA2D-465C-AD33-FFEEFCC574AA}" presName="level3hierChild" presStyleCnt="0"/>
      <dgm:spPr/>
    </dgm:pt>
  </dgm:ptLst>
  <dgm:cxnLst>
    <dgm:cxn modelId="{24D42E0A-B69A-4E37-9376-8F03243D3F47}" srcId="{C4830464-C49C-48FE-9A1C-3726D1F148C3}" destId="{10060136-9AA1-410D-B2FD-79A9D51D80F6}" srcOrd="0" destOrd="0" parTransId="{3FE60E17-C54E-41E5-B8CD-5D41A937741D}" sibTransId="{282984A8-E255-4A0C-8C46-FBD59BEF0727}"/>
    <dgm:cxn modelId="{8CCD9C0A-EB72-4B21-80F6-D1B1820D31CD}" type="presOf" srcId="{54958FC1-0C87-4795-B4D6-D2BF8BAAD6D0}" destId="{E6036100-3345-4BFD-8A88-22B4743A70FB}" srcOrd="0" destOrd="0" presId="urn:microsoft.com/office/officeart/2005/8/layout/hierarchy2"/>
    <dgm:cxn modelId="{DE33ED11-8BDE-490E-B90B-FC9C45982645}" type="presOf" srcId="{EB161F0B-42F1-4657-9DFB-94B52134A87E}" destId="{E18FF459-1139-4AF3-A3DD-55594726093B}" srcOrd="0" destOrd="0" presId="urn:microsoft.com/office/officeart/2005/8/layout/hierarchy2"/>
    <dgm:cxn modelId="{10411617-9F8E-481D-B6F0-B2F8C65B3403}" type="presOf" srcId="{A3CBF900-6AE3-426A-94D9-E6A6C2345298}" destId="{4E5B992C-8EA8-48D4-A942-10479B958B4B}" srcOrd="0" destOrd="0" presId="urn:microsoft.com/office/officeart/2005/8/layout/hierarchy2"/>
    <dgm:cxn modelId="{7F0A5519-168C-4D1F-8844-6DE929D48C9A}" type="presOf" srcId="{4F6B90F8-3894-4878-A027-BAF028927B22}" destId="{4F596BDA-E47E-498C-BD75-B5316747330C}" srcOrd="0" destOrd="0" presId="urn:microsoft.com/office/officeart/2005/8/layout/hierarchy2"/>
    <dgm:cxn modelId="{204A571B-1C76-4955-BA27-3175C16ACCBF}" type="presOf" srcId="{02961DBE-4275-43FF-BB74-81425079C344}" destId="{9A029D55-AB16-4C6B-ABED-719D2EA6729E}" srcOrd="1" destOrd="0" presId="urn:microsoft.com/office/officeart/2005/8/layout/hierarchy2"/>
    <dgm:cxn modelId="{6B7B621F-C917-4A13-AB2E-0ACC2DC5ED97}" type="presOf" srcId="{85B2C707-1E9D-43E2-AA68-057EC908ED51}" destId="{34DE31DF-F2E1-42C5-84D0-7A2CCCD0BB27}" srcOrd="0" destOrd="0" presId="urn:microsoft.com/office/officeart/2005/8/layout/hierarchy2"/>
    <dgm:cxn modelId="{180D8A2C-AD5C-4AF8-A3C0-352799A2ECB8}" type="presOf" srcId="{B0D27855-6EFB-485C-82DB-A8B8B1C29D79}" destId="{DF59DB4C-00ED-49E8-B41F-2FED18486DA5}" srcOrd="1" destOrd="0" presId="urn:microsoft.com/office/officeart/2005/8/layout/hierarchy2"/>
    <dgm:cxn modelId="{217CD12C-18F6-4AE8-818A-DDA3E8C43E9B}" type="presOf" srcId="{1D11BB22-AA2D-465C-AD33-FFEEFCC574AA}" destId="{F15A641C-692E-4F47-9E58-156CA6B05A42}" srcOrd="0" destOrd="0" presId="urn:microsoft.com/office/officeart/2005/8/layout/hierarchy2"/>
    <dgm:cxn modelId="{F6E80734-4027-43E2-B17F-10EED16DE9F0}" srcId="{455224A9-929B-46E3-B367-319A11E3FCB0}" destId="{A3CBF900-6AE3-426A-94D9-E6A6C2345298}" srcOrd="0" destOrd="0" parTransId="{38E51364-D117-4E1F-9A3F-440D3F46C79A}" sibTransId="{A3D5CF69-EABB-4CC6-9A6F-51EBDD29872D}"/>
    <dgm:cxn modelId="{DF2C6E38-FC12-4DB0-9D93-50595137E852}" type="presOf" srcId="{5DFF72D3-D6DD-4F7F-B656-A4F0206A90AF}" destId="{B6686626-CA9C-45B7-BA0D-E739C776D9CD}" srcOrd="1" destOrd="0" presId="urn:microsoft.com/office/officeart/2005/8/layout/hierarchy2"/>
    <dgm:cxn modelId="{C10F823F-3EEA-4068-B8A1-305762E56CF1}" type="presOf" srcId="{11DA64B0-04AE-4D58-B229-896B45D0BF3C}" destId="{4930D020-27B3-437E-BE04-03A1A9E1B6C5}" srcOrd="0" destOrd="0" presId="urn:microsoft.com/office/officeart/2005/8/layout/hierarchy2"/>
    <dgm:cxn modelId="{B9D2825B-44CF-4414-8B04-3936130F578C}" type="presOf" srcId="{32FB32E2-5129-4F4F-857A-8D5AC6A3ED65}" destId="{1BC9271D-4258-406A-BE89-B97466043029}" srcOrd="0" destOrd="0" presId="urn:microsoft.com/office/officeart/2005/8/layout/hierarchy2"/>
    <dgm:cxn modelId="{3A998545-C187-4781-9A61-AD4331F1F6B2}" type="presOf" srcId="{2D4CDE4A-4CD7-444A-920F-AE1DE65766B4}" destId="{62B1A385-F9F3-4325-B863-952ECBA9B190}" srcOrd="0" destOrd="0" presId="urn:microsoft.com/office/officeart/2005/8/layout/hierarchy2"/>
    <dgm:cxn modelId="{DF39CC68-1494-4814-8A90-865C4DD793F2}" srcId="{54958FC1-0C87-4795-B4D6-D2BF8BAAD6D0}" destId="{F9556619-F5E7-4A5C-A7C3-25DE42C62421}" srcOrd="0" destOrd="0" parTransId="{B0D27855-6EFB-485C-82DB-A8B8B1C29D79}" sibTransId="{3F75C6FF-D6BD-4865-A580-D9190E56EB42}"/>
    <dgm:cxn modelId="{B9D93969-9FEF-44FA-85F5-CB93CE50F719}" srcId="{10060136-9AA1-410D-B2FD-79A9D51D80F6}" destId="{2D4CDE4A-4CD7-444A-920F-AE1DE65766B4}" srcOrd="0" destOrd="0" parTransId="{A1456296-2F7A-4E64-9973-20692C9CB2FD}" sibTransId="{501540EA-B5E0-4C10-95BF-99D3F75CE23A}"/>
    <dgm:cxn modelId="{5FD3796B-EAB6-4D8E-B002-F727033F9EE9}" srcId="{4F6B90F8-3894-4878-A027-BAF028927B22}" destId="{455224A9-929B-46E3-B367-319A11E3FCB0}" srcOrd="0" destOrd="0" parTransId="{A17FB0A6-6C50-4CFB-A16C-004590F6AF4A}" sibTransId="{C323F6B6-62BC-4BA8-8C05-40393AF1FE34}"/>
    <dgm:cxn modelId="{D802886E-F027-46AA-BDE0-76D62A04B6DF}" type="presOf" srcId="{EB161F0B-42F1-4657-9DFB-94B52134A87E}" destId="{DC064916-4A04-41AA-8578-CFA779C32E94}" srcOrd="1" destOrd="0" presId="urn:microsoft.com/office/officeart/2005/8/layout/hierarchy2"/>
    <dgm:cxn modelId="{CB9D8871-9651-4E4D-8CBA-AD5C9A602ED4}" type="presOf" srcId="{5DFF72D3-D6DD-4F7F-B656-A4F0206A90AF}" destId="{774A91ED-ED3B-4887-BCCA-387413D4611D}" srcOrd="0" destOrd="0" presId="urn:microsoft.com/office/officeart/2005/8/layout/hierarchy2"/>
    <dgm:cxn modelId="{EC5E2B52-458E-4C22-8957-68EB4B1AF5BB}" srcId="{10060136-9AA1-410D-B2FD-79A9D51D80F6}" destId="{54958FC1-0C87-4795-B4D6-D2BF8BAAD6D0}" srcOrd="2" destOrd="0" parTransId="{05EB8980-907C-4E40-B82D-154D2672FB03}" sibTransId="{96ED5F10-EFA4-4850-939B-43E7C3814DDD}"/>
    <dgm:cxn modelId="{CC2D9352-8971-4187-BF79-737B7285E8ED}" srcId="{2D4CDE4A-4CD7-444A-920F-AE1DE65766B4}" destId="{B0F626D5-D1B0-4A9D-A04A-CE1E4DBD825B}" srcOrd="0" destOrd="0" parTransId="{32FB32E2-5129-4F4F-857A-8D5AC6A3ED65}" sibTransId="{CCB76D22-755B-4356-A6F1-9F365977276E}"/>
    <dgm:cxn modelId="{38F76679-EF40-48C5-8EAA-85947B504753}" type="presOf" srcId="{455224A9-929B-46E3-B367-319A11E3FCB0}" destId="{A1547FA7-5234-41F0-B0BC-E46AA1E00F75}" srcOrd="0" destOrd="0" presId="urn:microsoft.com/office/officeart/2005/8/layout/hierarchy2"/>
    <dgm:cxn modelId="{0779EA7D-4D1F-41AB-8445-C5E8AEB67990}" type="presOf" srcId="{38E51364-D117-4E1F-9A3F-440D3F46C79A}" destId="{5E428A4B-F4F9-417F-8981-792254146B7A}" srcOrd="0" destOrd="0" presId="urn:microsoft.com/office/officeart/2005/8/layout/hierarchy2"/>
    <dgm:cxn modelId="{989B3087-26FB-41E8-A266-83C32D48AE7E}" srcId="{2D4CDE4A-4CD7-444A-920F-AE1DE65766B4}" destId="{602459F6-1649-4CF9-9EA7-21AEEE7EC784}" srcOrd="1" destOrd="0" parTransId="{02961DBE-4275-43FF-BB74-81425079C344}" sibTransId="{20776E01-094B-4FCA-B3C7-7199519C4C40}"/>
    <dgm:cxn modelId="{18F9F687-5F49-4BD0-86AC-0831C0B21C39}" type="presOf" srcId="{38E51364-D117-4E1F-9A3F-440D3F46C79A}" destId="{6FEEEF8E-F931-4102-B913-23C02EAFF753}" srcOrd="1" destOrd="0" presId="urn:microsoft.com/office/officeart/2005/8/layout/hierarchy2"/>
    <dgm:cxn modelId="{67445589-7E2D-4120-A113-64C7CAD06DD3}" type="presOf" srcId="{F9556619-F5E7-4A5C-A7C3-25DE42C62421}" destId="{ADE127C7-4BF8-4C13-8D70-27FFF5BAC80E}" srcOrd="0" destOrd="0" presId="urn:microsoft.com/office/officeart/2005/8/layout/hierarchy2"/>
    <dgm:cxn modelId="{F974628C-3D2B-49CB-B2F0-CF24345B69B7}" type="presOf" srcId="{7BD341CB-9122-4DD5-9B0B-EB7C1DE36133}" destId="{41471907-056A-4B9E-A43A-4DEE342E37B4}" srcOrd="0" destOrd="0" presId="urn:microsoft.com/office/officeart/2005/8/layout/hierarchy2"/>
    <dgm:cxn modelId="{71CA608D-6DD1-4272-89A8-B14F5124F0D1}" type="presOf" srcId="{C4830464-C49C-48FE-9A1C-3726D1F148C3}" destId="{3AAD36F0-C165-4554-98FF-D78204F2137A}" srcOrd="0" destOrd="0" presId="urn:microsoft.com/office/officeart/2005/8/layout/hierarchy2"/>
    <dgm:cxn modelId="{24305D91-7A6D-47F1-B0F0-D35452BFDAAC}" type="presOf" srcId="{10060136-9AA1-410D-B2FD-79A9D51D80F6}" destId="{473F78C9-3557-4E70-B5C0-B75AA5A42989}" srcOrd="0" destOrd="0" presId="urn:microsoft.com/office/officeart/2005/8/layout/hierarchy2"/>
    <dgm:cxn modelId="{BDF32195-142A-4611-AE66-CABE55A70D4E}" type="presOf" srcId="{E1CDD7F4-9F2F-4774-BB33-5CE10A7DBCCF}" destId="{C195B0BF-8488-487E-92C9-6C08C8D335D6}" srcOrd="0" destOrd="0" presId="urn:microsoft.com/office/officeart/2005/8/layout/hierarchy2"/>
    <dgm:cxn modelId="{C038BE95-0EDF-401A-BEB7-A094F9A828E9}" srcId="{B0F626D5-D1B0-4A9D-A04A-CE1E4DBD825B}" destId="{E1CDD7F4-9F2F-4774-BB33-5CE10A7DBCCF}" srcOrd="0" destOrd="0" parTransId="{EB161F0B-42F1-4657-9DFB-94B52134A87E}" sibTransId="{7DA6D2A9-E8EE-480F-A7DE-493E87796901}"/>
    <dgm:cxn modelId="{BC6A239F-A0A0-4EAF-8D40-953A820B42EE}" srcId="{602459F6-1649-4CF9-9EA7-21AEEE7EC784}" destId="{85B2C707-1E9D-43E2-AA68-057EC908ED51}" srcOrd="0" destOrd="0" parTransId="{5DFF72D3-D6DD-4F7F-B656-A4F0206A90AF}" sibTransId="{A8C11D3C-F1EF-45D2-B4EC-9890AEE98F49}"/>
    <dgm:cxn modelId="{70E504A8-67B3-4D13-9BBD-39CA49835772}" type="presOf" srcId="{7BD341CB-9122-4DD5-9B0B-EB7C1DE36133}" destId="{EFB4B510-F531-4ED2-9090-A8A61B209EA0}" srcOrd="1" destOrd="0" presId="urn:microsoft.com/office/officeart/2005/8/layout/hierarchy2"/>
    <dgm:cxn modelId="{FEB905A9-5D5C-427E-B3A1-E26124FE5871}" type="presOf" srcId="{B0D27855-6EFB-485C-82DB-A8B8B1C29D79}" destId="{F9A30576-1CA9-4279-8A8B-082D0268FCEA}" srcOrd="0" destOrd="0" presId="urn:microsoft.com/office/officeart/2005/8/layout/hierarchy2"/>
    <dgm:cxn modelId="{3787B8AC-E8B5-42B3-8B54-8B5225BED999}" type="presOf" srcId="{32FB32E2-5129-4F4F-857A-8D5AC6A3ED65}" destId="{66359238-D3AA-499E-8B62-879EF5173CC1}" srcOrd="1" destOrd="0" presId="urn:microsoft.com/office/officeart/2005/8/layout/hierarchy2"/>
    <dgm:cxn modelId="{F48849B1-B317-4467-95FD-9EAE9392FC5D}" type="presOf" srcId="{05EB8980-907C-4E40-B82D-154D2672FB03}" destId="{7E1002FF-D456-49B5-8CAD-45DBE14F7393}" srcOrd="1" destOrd="0" presId="urn:microsoft.com/office/officeart/2005/8/layout/hierarchy2"/>
    <dgm:cxn modelId="{4A827DB5-944F-4787-957D-4FBB6A6307E0}" srcId="{10060136-9AA1-410D-B2FD-79A9D51D80F6}" destId="{4F6B90F8-3894-4878-A027-BAF028927B22}" srcOrd="1" destOrd="0" parTransId="{7BD341CB-9122-4DD5-9B0B-EB7C1DE36133}" sibTransId="{F23800A9-D098-4901-BBDC-7557C4E0E0C1}"/>
    <dgm:cxn modelId="{D0E2BEB9-99BE-4D37-BFB3-A261925B42A4}" type="presOf" srcId="{B0F626D5-D1B0-4A9D-A04A-CE1E4DBD825B}" destId="{0F068F56-7441-46D0-BFDC-A18A778C14E8}" srcOrd="0" destOrd="0" presId="urn:microsoft.com/office/officeart/2005/8/layout/hierarchy2"/>
    <dgm:cxn modelId="{FAF2E6D0-FF70-4B1E-B680-18F1DB932A4D}" type="presOf" srcId="{A1456296-2F7A-4E64-9973-20692C9CB2FD}" destId="{1D6D9277-90FB-4383-983F-92CADB194F9F}" srcOrd="0" destOrd="0" presId="urn:microsoft.com/office/officeart/2005/8/layout/hierarchy2"/>
    <dgm:cxn modelId="{F4FA12D3-02D7-41F3-815B-E7FFEB220D8E}" srcId="{F9556619-F5E7-4A5C-A7C3-25DE42C62421}" destId="{1D11BB22-AA2D-465C-AD33-FFEEFCC574AA}" srcOrd="0" destOrd="0" parTransId="{11DA64B0-04AE-4D58-B229-896B45D0BF3C}" sibTransId="{295AEABD-7C8D-4FC2-AB21-9F6CDC927126}"/>
    <dgm:cxn modelId="{EB4970D7-3B41-4F5A-9FBF-6F8C44D7E25F}" type="presOf" srcId="{A17FB0A6-6C50-4CFB-A16C-004590F6AF4A}" destId="{3B1E5819-F816-433F-AE2A-18E12817F8E0}" srcOrd="0" destOrd="0" presId="urn:microsoft.com/office/officeart/2005/8/layout/hierarchy2"/>
    <dgm:cxn modelId="{266EB0E7-297B-441A-9059-928135BD500A}" type="presOf" srcId="{11DA64B0-04AE-4D58-B229-896B45D0BF3C}" destId="{B323F921-1F54-4F2C-A199-8E5614988248}" srcOrd="1" destOrd="0" presId="urn:microsoft.com/office/officeart/2005/8/layout/hierarchy2"/>
    <dgm:cxn modelId="{C4DCCCE8-88A4-43B7-B56F-EE7994FF2481}" type="presOf" srcId="{A17FB0A6-6C50-4CFB-A16C-004590F6AF4A}" destId="{969935B1-1BF8-425D-AAAC-7D639BE2BCD9}" srcOrd="1" destOrd="0" presId="urn:microsoft.com/office/officeart/2005/8/layout/hierarchy2"/>
    <dgm:cxn modelId="{23122AEC-E2A3-498F-AA6F-9C34CBF25144}" type="presOf" srcId="{602459F6-1649-4CF9-9EA7-21AEEE7EC784}" destId="{739AB20E-C377-4ADA-A0E3-DF643ACB400A}" srcOrd="0" destOrd="0" presId="urn:microsoft.com/office/officeart/2005/8/layout/hierarchy2"/>
    <dgm:cxn modelId="{3686A0F1-3D60-44D9-B737-5B41092E60A4}" type="presOf" srcId="{05EB8980-907C-4E40-B82D-154D2672FB03}" destId="{D4A72D89-FB28-4EC8-829A-FFF8D2B0B63E}" srcOrd="0" destOrd="0" presId="urn:microsoft.com/office/officeart/2005/8/layout/hierarchy2"/>
    <dgm:cxn modelId="{3A9FD1F8-512B-4887-821D-4D139399C065}" type="presOf" srcId="{02961DBE-4275-43FF-BB74-81425079C344}" destId="{8386A0D1-EC0F-411E-B2E1-134A74A32AD6}" srcOrd="0" destOrd="0" presId="urn:microsoft.com/office/officeart/2005/8/layout/hierarchy2"/>
    <dgm:cxn modelId="{A8DED5FA-EE4D-464F-9CA5-9C07313D8DB4}" type="presOf" srcId="{A1456296-2F7A-4E64-9973-20692C9CB2FD}" destId="{761311DA-43F1-490E-A272-FF06C0EA6441}" srcOrd="1" destOrd="0" presId="urn:microsoft.com/office/officeart/2005/8/layout/hierarchy2"/>
    <dgm:cxn modelId="{60CD98AD-2418-42B8-B10A-19A9EA532CB5}" type="presParOf" srcId="{3AAD36F0-C165-4554-98FF-D78204F2137A}" destId="{86B7D246-E7AB-4DF1-BF43-6A90F17C0BEA}" srcOrd="0" destOrd="0" presId="urn:microsoft.com/office/officeart/2005/8/layout/hierarchy2"/>
    <dgm:cxn modelId="{82833675-2192-4B66-87D1-40E9D565E247}" type="presParOf" srcId="{86B7D246-E7AB-4DF1-BF43-6A90F17C0BEA}" destId="{473F78C9-3557-4E70-B5C0-B75AA5A42989}" srcOrd="0" destOrd="0" presId="urn:microsoft.com/office/officeart/2005/8/layout/hierarchy2"/>
    <dgm:cxn modelId="{F2BD2AD9-1336-4D1A-948D-E0E75D8AD228}" type="presParOf" srcId="{86B7D246-E7AB-4DF1-BF43-6A90F17C0BEA}" destId="{603B5C12-1CE1-4788-99BE-967B97C8D55A}" srcOrd="1" destOrd="0" presId="urn:microsoft.com/office/officeart/2005/8/layout/hierarchy2"/>
    <dgm:cxn modelId="{1FD68056-4E21-48D8-9CDB-33E0C6D808E7}" type="presParOf" srcId="{603B5C12-1CE1-4788-99BE-967B97C8D55A}" destId="{1D6D9277-90FB-4383-983F-92CADB194F9F}" srcOrd="0" destOrd="0" presId="urn:microsoft.com/office/officeart/2005/8/layout/hierarchy2"/>
    <dgm:cxn modelId="{3DD221E8-42B1-4B91-83B9-2B017278721A}" type="presParOf" srcId="{1D6D9277-90FB-4383-983F-92CADB194F9F}" destId="{761311DA-43F1-490E-A272-FF06C0EA6441}" srcOrd="0" destOrd="0" presId="urn:microsoft.com/office/officeart/2005/8/layout/hierarchy2"/>
    <dgm:cxn modelId="{2CAE8DB0-D49D-44EF-816B-55E850098974}" type="presParOf" srcId="{603B5C12-1CE1-4788-99BE-967B97C8D55A}" destId="{25C985EA-2BBA-4774-8C1A-759C7726829B}" srcOrd="1" destOrd="0" presId="urn:microsoft.com/office/officeart/2005/8/layout/hierarchy2"/>
    <dgm:cxn modelId="{8817A37D-EEBD-4707-83F3-838F35A09BE8}" type="presParOf" srcId="{25C985EA-2BBA-4774-8C1A-759C7726829B}" destId="{62B1A385-F9F3-4325-B863-952ECBA9B190}" srcOrd="0" destOrd="0" presId="urn:microsoft.com/office/officeart/2005/8/layout/hierarchy2"/>
    <dgm:cxn modelId="{9E346E0E-7F16-4242-AA97-5C78F5F1F2D7}" type="presParOf" srcId="{25C985EA-2BBA-4774-8C1A-759C7726829B}" destId="{DDB63591-73EE-4FCB-9771-1DB5A2A35F2C}" srcOrd="1" destOrd="0" presId="urn:microsoft.com/office/officeart/2005/8/layout/hierarchy2"/>
    <dgm:cxn modelId="{B4257EFD-C745-4CEE-BFA8-90920213EFFF}" type="presParOf" srcId="{DDB63591-73EE-4FCB-9771-1DB5A2A35F2C}" destId="{1BC9271D-4258-406A-BE89-B97466043029}" srcOrd="0" destOrd="0" presId="urn:microsoft.com/office/officeart/2005/8/layout/hierarchy2"/>
    <dgm:cxn modelId="{BC1C7470-ED9E-4D78-BE3F-BB258DC3728F}" type="presParOf" srcId="{1BC9271D-4258-406A-BE89-B97466043029}" destId="{66359238-D3AA-499E-8B62-879EF5173CC1}" srcOrd="0" destOrd="0" presId="urn:microsoft.com/office/officeart/2005/8/layout/hierarchy2"/>
    <dgm:cxn modelId="{8AE4858A-94BA-4AA6-936A-A1153F12D147}" type="presParOf" srcId="{DDB63591-73EE-4FCB-9771-1DB5A2A35F2C}" destId="{C7A853B3-7CB4-4C97-9335-BBCD0850A376}" srcOrd="1" destOrd="0" presId="urn:microsoft.com/office/officeart/2005/8/layout/hierarchy2"/>
    <dgm:cxn modelId="{B4C0CF62-C0AB-4648-8D75-70297C3AC3B5}" type="presParOf" srcId="{C7A853B3-7CB4-4C97-9335-BBCD0850A376}" destId="{0F068F56-7441-46D0-BFDC-A18A778C14E8}" srcOrd="0" destOrd="0" presId="urn:microsoft.com/office/officeart/2005/8/layout/hierarchy2"/>
    <dgm:cxn modelId="{6183C9FE-4C1E-4875-89D0-9EF18E86DF65}" type="presParOf" srcId="{C7A853B3-7CB4-4C97-9335-BBCD0850A376}" destId="{8B44ABF3-388D-482E-B0B7-8E2F82817738}" srcOrd="1" destOrd="0" presId="urn:microsoft.com/office/officeart/2005/8/layout/hierarchy2"/>
    <dgm:cxn modelId="{D5EA894F-7061-49E5-9556-738709137B58}" type="presParOf" srcId="{8B44ABF3-388D-482E-B0B7-8E2F82817738}" destId="{E18FF459-1139-4AF3-A3DD-55594726093B}" srcOrd="0" destOrd="0" presId="urn:microsoft.com/office/officeart/2005/8/layout/hierarchy2"/>
    <dgm:cxn modelId="{02BE5AE8-A7EC-4268-94FF-A3963C9087A5}" type="presParOf" srcId="{E18FF459-1139-4AF3-A3DD-55594726093B}" destId="{DC064916-4A04-41AA-8578-CFA779C32E94}" srcOrd="0" destOrd="0" presId="urn:microsoft.com/office/officeart/2005/8/layout/hierarchy2"/>
    <dgm:cxn modelId="{8A94AD0C-CF6F-492C-AA3A-8D60B01470A6}" type="presParOf" srcId="{8B44ABF3-388D-482E-B0B7-8E2F82817738}" destId="{53FB5953-11DF-48F4-81CC-A01B0C207FA1}" srcOrd="1" destOrd="0" presId="urn:microsoft.com/office/officeart/2005/8/layout/hierarchy2"/>
    <dgm:cxn modelId="{9EC2B38F-B20C-49E4-B255-C50B85D6EDE0}" type="presParOf" srcId="{53FB5953-11DF-48F4-81CC-A01B0C207FA1}" destId="{C195B0BF-8488-487E-92C9-6C08C8D335D6}" srcOrd="0" destOrd="0" presId="urn:microsoft.com/office/officeart/2005/8/layout/hierarchy2"/>
    <dgm:cxn modelId="{3AFC2D4A-80F0-463A-9999-66E15FBC713C}" type="presParOf" srcId="{53FB5953-11DF-48F4-81CC-A01B0C207FA1}" destId="{665D2DFF-D292-4981-9950-DC15DB4B52A9}" srcOrd="1" destOrd="0" presId="urn:microsoft.com/office/officeart/2005/8/layout/hierarchy2"/>
    <dgm:cxn modelId="{6435ADA8-9D6D-4C00-9C95-E74026F8F2C5}" type="presParOf" srcId="{DDB63591-73EE-4FCB-9771-1DB5A2A35F2C}" destId="{8386A0D1-EC0F-411E-B2E1-134A74A32AD6}" srcOrd="2" destOrd="0" presId="urn:microsoft.com/office/officeart/2005/8/layout/hierarchy2"/>
    <dgm:cxn modelId="{BE7376B3-4111-4A41-8ED4-144776585407}" type="presParOf" srcId="{8386A0D1-EC0F-411E-B2E1-134A74A32AD6}" destId="{9A029D55-AB16-4C6B-ABED-719D2EA6729E}" srcOrd="0" destOrd="0" presId="urn:microsoft.com/office/officeart/2005/8/layout/hierarchy2"/>
    <dgm:cxn modelId="{9D55B387-1443-44D8-B048-78F7CF03A922}" type="presParOf" srcId="{DDB63591-73EE-4FCB-9771-1DB5A2A35F2C}" destId="{BD51EEB2-A544-4DC6-9961-2CD16A172DAF}" srcOrd="3" destOrd="0" presId="urn:microsoft.com/office/officeart/2005/8/layout/hierarchy2"/>
    <dgm:cxn modelId="{CF56709C-C7A0-4152-9A12-12DEDFBACA10}" type="presParOf" srcId="{BD51EEB2-A544-4DC6-9961-2CD16A172DAF}" destId="{739AB20E-C377-4ADA-A0E3-DF643ACB400A}" srcOrd="0" destOrd="0" presId="urn:microsoft.com/office/officeart/2005/8/layout/hierarchy2"/>
    <dgm:cxn modelId="{6B83790F-75DD-44FE-AB17-A1B61A0BCA36}" type="presParOf" srcId="{BD51EEB2-A544-4DC6-9961-2CD16A172DAF}" destId="{83066905-E459-442A-B611-D915081627D1}" srcOrd="1" destOrd="0" presId="urn:microsoft.com/office/officeart/2005/8/layout/hierarchy2"/>
    <dgm:cxn modelId="{95938E06-06AD-4483-B917-F9C1EEA6EF39}" type="presParOf" srcId="{83066905-E459-442A-B611-D915081627D1}" destId="{774A91ED-ED3B-4887-BCCA-387413D4611D}" srcOrd="0" destOrd="0" presId="urn:microsoft.com/office/officeart/2005/8/layout/hierarchy2"/>
    <dgm:cxn modelId="{BABE1565-D7D2-4DA1-83F5-66DBAA711F9D}" type="presParOf" srcId="{774A91ED-ED3B-4887-BCCA-387413D4611D}" destId="{B6686626-CA9C-45B7-BA0D-E739C776D9CD}" srcOrd="0" destOrd="0" presId="urn:microsoft.com/office/officeart/2005/8/layout/hierarchy2"/>
    <dgm:cxn modelId="{B0E409EE-5CE8-4728-A75E-E735896A0B6E}" type="presParOf" srcId="{83066905-E459-442A-B611-D915081627D1}" destId="{4575F6F0-DA06-42D6-8965-57A293741C0E}" srcOrd="1" destOrd="0" presId="urn:microsoft.com/office/officeart/2005/8/layout/hierarchy2"/>
    <dgm:cxn modelId="{1D48F59A-3885-4C2D-B5CD-EFC885B4F4F6}" type="presParOf" srcId="{4575F6F0-DA06-42D6-8965-57A293741C0E}" destId="{34DE31DF-F2E1-42C5-84D0-7A2CCCD0BB27}" srcOrd="0" destOrd="0" presId="urn:microsoft.com/office/officeart/2005/8/layout/hierarchy2"/>
    <dgm:cxn modelId="{54E210DC-A050-44E8-999F-ADEDEF30E24B}" type="presParOf" srcId="{4575F6F0-DA06-42D6-8965-57A293741C0E}" destId="{58C96EFD-1028-4EB7-BAB7-FC1B63BD7B26}" srcOrd="1" destOrd="0" presId="urn:microsoft.com/office/officeart/2005/8/layout/hierarchy2"/>
    <dgm:cxn modelId="{F2C4CE8E-69BF-4C5F-8E89-A5D2CB99C2C1}" type="presParOf" srcId="{603B5C12-1CE1-4788-99BE-967B97C8D55A}" destId="{41471907-056A-4B9E-A43A-4DEE342E37B4}" srcOrd="2" destOrd="0" presId="urn:microsoft.com/office/officeart/2005/8/layout/hierarchy2"/>
    <dgm:cxn modelId="{1F047108-4A04-4CF8-9486-2D452ED3EB71}" type="presParOf" srcId="{41471907-056A-4B9E-A43A-4DEE342E37B4}" destId="{EFB4B510-F531-4ED2-9090-A8A61B209EA0}" srcOrd="0" destOrd="0" presId="urn:microsoft.com/office/officeart/2005/8/layout/hierarchy2"/>
    <dgm:cxn modelId="{0A7B0923-4F49-47A8-AE9D-82C6ACB974B9}" type="presParOf" srcId="{603B5C12-1CE1-4788-99BE-967B97C8D55A}" destId="{D53C200E-06D3-4C39-B9B8-6B18D7E58E3A}" srcOrd="3" destOrd="0" presId="urn:microsoft.com/office/officeart/2005/8/layout/hierarchy2"/>
    <dgm:cxn modelId="{80AAF983-693F-4BB8-B329-B858D32938F7}" type="presParOf" srcId="{D53C200E-06D3-4C39-B9B8-6B18D7E58E3A}" destId="{4F596BDA-E47E-498C-BD75-B5316747330C}" srcOrd="0" destOrd="0" presId="urn:microsoft.com/office/officeart/2005/8/layout/hierarchy2"/>
    <dgm:cxn modelId="{6744479D-988B-4F8C-8593-ADBE6FDB9AF2}" type="presParOf" srcId="{D53C200E-06D3-4C39-B9B8-6B18D7E58E3A}" destId="{A17487E3-46C8-48F9-94D7-288C1D900E95}" srcOrd="1" destOrd="0" presId="urn:microsoft.com/office/officeart/2005/8/layout/hierarchy2"/>
    <dgm:cxn modelId="{620B7D84-8489-4BDC-9BFC-3FADB622E59D}" type="presParOf" srcId="{A17487E3-46C8-48F9-94D7-288C1D900E95}" destId="{3B1E5819-F816-433F-AE2A-18E12817F8E0}" srcOrd="0" destOrd="0" presId="urn:microsoft.com/office/officeart/2005/8/layout/hierarchy2"/>
    <dgm:cxn modelId="{B6C850AA-24B3-4DF5-9FA5-57927CC26F39}" type="presParOf" srcId="{3B1E5819-F816-433F-AE2A-18E12817F8E0}" destId="{969935B1-1BF8-425D-AAAC-7D639BE2BCD9}" srcOrd="0" destOrd="0" presId="urn:microsoft.com/office/officeart/2005/8/layout/hierarchy2"/>
    <dgm:cxn modelId="{A9B40950-2909-40F9-9A41-604FD72D9D4D}" type="presParOf" srcId="{A17487E3-46C8-48F9-94D7-288C1D900E95}" destId="{F2E72F9E-236D-4942-8401-83408704CE76}" srcOrd="1" destOrd="0" presId="urn:microsoft.com/office/officeart/2005/8/layout/hierarchy2"/>
    <dgm:cxn modelId="{81556DE9-72DC-4840-85ED-2A1DACDEFD02}" type="presParOf" srcId="{F2E72F9E-236D-4942-8401-83408704CE76}" destId="{A1547FA7-5234-41F0-B0BC-E46AA1E00F75}" srcOrd="0" destOrd="0" presId="urn:microsoft.com/office/officeart/2005/8/layout/hierarchy2"/>
    <dgm:cxn modelId="{DB5F46FA-E0EB-42A5-9C5B-FF614AD635BF}" type="presParOf" srcId="{F2E72F9E-236D-4942-8401-83408704CE76}" destId="{DB5AD056-64B2-45CE-9A11-325D480BDE2A}" srcOrd="1" destOrd="0" presId="urn:microsoft.com/office/officeart/2005/8/layout/hierarchy2"/>
    <dgm:cxn modelId="{6B88C605-23A8-4F4B-87CA-D78FBEEF487C}" type="presParOf" srcId="{DB5AD056-64B2-45CE-9A11-325D480BDE2A}" destId="{5E428A4B-F4F9-417F-8981-792254146B7A}" srcOrd="0" destOrd="0" presId="urn:microsoft.com/office/officeart/2005/8/layout/hierarchy2"/>
    <dgm:cxn modelId="{2AF495F7-56FB-4538-BA76-2F305A40FAFE}" type="presParOf" srcId="{5E428A4B-F4F9-417F-8981-792254146B7A}" destId="{6FEEEF8E-F931-4102-B913-23C02EAFF753}" srcOrd="0" destOrd="0" presId="urn:microsoft.com/office/officeart/2005/8/layout/hierarchy2"/>
    <dgm:cxn modelId="{6C776B41-F5E3-412E-A387-7438CC2C9B51}" type="presParOf" srcId="{DB5AD056-64B2-45CE-9A11-325D480BDE2A}" destId="{7906534D-8D3E-4CF5-8AF5-BDBAB32CF89F}" srcOrd="1" destOrd="0" presId="urn:microsoft.com/office/officeart/2005/8/layout/hierarchy2"/>
    <dgm:cxn modelId="{37E3CDC9-F5EA-420D-8461-2F0CD3422B50}" type="presParOf" srcId="{7906534D-8D3E-4CF5-8AF5-BDBAB32CF89F}" destId="{4E5B992C-8EA8-48D4-A942-10479B958B4B}" srcOrd="0" destOrd="0" presId="urn:microsoft.com/office/officeart/2005/8/layout/hierarchy2"/>
    <dgm:cxn modelId="{D2D0F70E-C5CB-4120-B967-85AE3A12B1BB}" type="presParOf" srcId="{7906534D-8D3E-4CF5-8AF5-BDBAB32CF89F}" destId="{5791F4FF-B363-4CFB-A8BA-66E05BF88CAD}" srcOrd="1" destOrd="0" presId="urn:microsoft.com/office/officeart/2005/8/layout/hierarchy2"/>
    <dgm:cxn modelId="{16A73897-C568-46DB-913B-A8712A8D6F82}" type="presParOf" srcId="{603B5C12-1CE1-4788-99BE-967B97C8D55A}" destId="{D4A72D89-FB28-4EC8-829A-FFF8D2B0B63E}" srcOrd="4" destOrd="0" presId="urn:microsoft.com/office/officeart/2005/8/layout/hierarchy2"/>
    <dgm:cxn modelId="{CA4E39F6-EF2D-4324-829F-D29E9411357B}" type="presParOf" srcId="{D4A72D89-FB28-4EC8-829A-FFF8D2B0B63E}" destId="{7E1002FF-D456-49B5-8CAD-45DBE14F7393}" srcOrd="0" destOrd="0" presId="urn:microsoft.com/office/officeart/2005/8/layout/hierarchy2"/>
    <dgm:cxn modelId="{EB78AB44-91CF-4FD1-A8EF-D8B478A96F53}" type="presParOf" srcId="{603B5C12-1CE1-4788-99BE-967B97C8D55A}" destId="{9299D88C-522D-44B5-B214-04391DACD9F4}" srcOrd="5" destOrd="0" presId="urn:microsoft.com/office/officeart/2005/8/layout/hierarchy2"/>
    <dgm:cxn modelId="{335F5D7E-CBB0-4C75-90FA-6435B17AF76D}" type="presParOf" srcId="{9299D88C-522D-44B5-B214-04391DACD9F4}" destId="{E6036100-3345-4BFD-8A88-22B4743A70FB}" srcOrd="0" destOrd="0" presId="urn:microsoft.com/office/officeart/2005/8/layout/hierarchy2"/>
    <dgm:cxn modelId="{7549B748-63B0-41C2-A4CC-BF1E4E0F2D3D}" type="presParOf" srcId="{9299D88C-522D-44B5-B214-04391DACD9F4}" destId="{DAD1DFE6-E33A-4013-8808-D777D094F50B}" srcOrd="1" destOrd="0" presId="urn:microsoft.com/office/officeart/2005/8/layout/hierarchy2"/>
    <dgm:cxn modelId="{F330D3C5-8843-4469-AC5A-37EFB9931CAE}" type="presParOf" srcId="{DAD1DFE6-E33A-4013-8808-D777D094F50B}" destId="{F9A30576-1CA9-4279-8A8B-082D0268FCEA}" srcOrd="0" destOrd="0" presId="urn:microsoft.com/office/officeart/2005/8/layout/hierarchy2"/>
    <dgm:cxn modelId="{E733BE65-3F51-47DE-8111-CEB3667DA0D4}" type="presParOf" srcId="{F9A30576-1CA9-4279-8A8B-082D0268FCEA}" destId="{DF59DB4C-00ED-49E8-B41F-2FED18486DA5}" srcOrd="0" destOrd="0" presId="urn:microsoft.com/office/officeart/2005/8/layout/hierarchy2"/>
    <dgm:cxn modelId="{5C9B944A-16AF-4824-BD1B-4348D4B2FA4A}" type="presParOf" srcId="{DAD1DFE6-E33A-4013-8808-D777D094F50B}" destId="{98389473-8C25-485B-9BAF-817025F9AAFA}" srcOrd="1" destOrd="0" presId="urn:microsoft.com/office/officeart/2005/8/layout/hierarchy2"/>
    <dgm:cxn modelId="{D9CC1C2D-0986-4B6C-9E6C-71DAF923C462}" type="presParOf" srcId="{98389473-8C25-485B-9BAF-817025F9AAFA}" destId="{ADE127C7-4BF8-4C13-8D70-27FFF5BAC80E}" srcOrd="0" destOrd="0" presId="urn:microsoft.com/office/officeart/2005/8/layout/hierarchy2"/>
    <dgm:cxn modelId="{7503D22E-ECEC-4375-B591-9D4469442CFE}" type="presParOf" srcId="{98389473-8C25-485B-9BAF-817025F9AAFA}" destId="{D827E86F-7026-4289-833E-6BCCFB0B5EB9}" srcOrd="1" destOrd="0" presId="urn:microsoft.com/office/officeart/2005/8/layout/hierarchy2"/>
    <dgm:cxn modelId="{BC1AAAD4-B25F-4170-B9C2-E3FC251CBA88}" type="presParOf" srcId="{D827E86F-7026-4289-833E-6BCCFB0B5EB9}" destId="{4930D020-27B3-437E-BE04-03A1A9E1B6C5}" srcOrd="0" destOrd="0" presId="urn:microsoft.com/office/officeart/2005/8/layout/hierarchy2"/>
    <dgm:cxn modelId="{17C32598-B998-4090-82D5-E4A96738D928}" type="presParOf" srcId="{4930D020-27B3-437E-BE04-03A1A9E1B6C5}" destId="{B323F921-1F54-4F2C-A199-8E5614988248}" srcOrd="0" destOrd="0" presId="urn:microsoft.com/office/officeart/2005/8/layout/hierarchy2"/>
    <dgm:cxn modelId="{8D75BAA1-9B57-4E83-A6C3-FCFF8AC9850F}" type="presParOf" srcId="{D827E86F-7026-4289-833E-6BCCFB0B5EB9}" destId="{41AAC353-C511-4993-ADA8-94E1A83992C4}" srcOrd="1" destOrd="0" presId="urn:microsoft.com/office/officeart/2005/8/layout/hierarchy2"/>
    <dgm:cxn modelId="{00E48084-8BBE-4075-95E1-777346B30908}" type="presParOf" srcId="{41AAC353-C511-4993-ADA8-94E1A83992C4}" destId="{F15A641C-692E-4F47-9E58-156CA6B05A42}" srcOrd="0" destOrd="0" presId="urn:microsoft.com/office/officeart/2005/8/layout/hierarchy2"/>
    <dgm:cxn modelId="{113F3816-A24B-42C5-AC7B-0000B398E906}" type="presParOf" srcId="{41AAC353-C511-4993-ADA8-94E1A83992C4}" destId="{6366F634-7A84-4C63-BED3-BFDC4CF647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735E-50C6-4642-ABA2-851A132D9C2E}">
      <dsp:nvSpPr>
        <dsp:cNvPr id="0" name=""/>
        <dsp:cNvSpPr/>
      </dsp:nvSpPr>
      <dsp:spPr>
        <a:xfrm>
          <a:off x="1795820" y="39055"/>
          <a:ext cx="1466083" cy="44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sp:txBody>
      <dsp:txXfrm>
        <a:off x="1808747" y="51982"/>
        <a:ext cx="1440229" cy="415497"/>
      </dsp:txXfrm>
    </dsp:sp>
    <dsp:sp modelId="{5C58441A-C01D-4974-A85B-24D9D9FBC8BA}">
      <dsp:nvSpPr>
        <dsp:cNvPr id="0" name=""/>
        <dsp:cNvSpPr/>
      </dsp:nvSpPr>
      <dsp:spPr>
        <a:xfrm rot="5546459">
          <a:off x="2360422" y="483928"/>
          <a:ext cx="30097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 rot="-5400000">
        <a:off x="2394664" y="530428"/>
        <a:ext cx="236335" cy="210681"/>
      </dsp:txXfrm>
    </dsp:sp>
    <dsp:sp modelId="{6BE1DB5F-2A07-49E8-B56D-79AEB35C5996}">
      <dsp:nvSpPr>
        <dsp:cNvPr id="0" name=""/>
        <dsp:cNvSpPr/>
      </dsp:nvSpPr>
      <dsp:spPr>
        <a:xfrm>
          <a:off x="1403154" y="881341"/>
          <a:ext cx="2174948" cy="550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sp:txBody>
      <dsp:txXfrm>
        <a:off x="1419280" y="897467"/>
        <a:ext cx="2142696" cy="518321"/>
      </dsp:txXfrm>
    </dsp:sp>
    <dsp:sp modelId="{98166D62-F798-471D-9A73-0896B7A9A840}">
      <dsp:nvSpPr>
        <dsp:cNvPr id="0" name=""/>
        <dsp:cNvSpPr/>
      </dsp:nvSpPr>
      <dsp:spPr>
        <a:xfrm rot="5400000">
          <a:off x="2326506" y="1453797"/>
          <a:ext cx="32824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2372461" y="1486621"/>
        <a:ext cx="236335" cy="229770"/>
      </dsp:txXfrm>
    </dsp:sp>
    <dsp:sp modelId="{43CED15E-2347-43A3-88B7-9B8752C77D0C}">
      <dsp:nvSpPr>
        <dsp:cNvPr id="0" name=""/>
        <dsp:cNvSpPr/>
      </dsp:nvSpPr>
      <dsp:spPr>
        <a:xfrm>
          <a:off x="239107" y="1869572"/>
          <a:ext cx="4503042" cy="495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sp:txBody>
      <dsp:txXfrm>
        <a:off x="253616" y="1884081"/>
        <a:ext cx="4474024" cy="466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735E-50C6-4642-ABA2-851A132D9C2E}">
      <dsp:nvSpPr>
        <dsp:cNvPr id="0" name=""/>
        <dsp:cNvSpPr/>
      </dsp:nvSpPr>
      <dsp:spPr>
        <a:xfrm>
          <a:off x="1795820" y="39055"/>
          <a:ext cx="1466083" cy="44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楷体" panose="02010609060101010101" pitchFamily="49" charset="-122"/>
              <a:ea typeface="楷体" panose="02010609060101010101" pitchFamily="49" charset="-122"/>
            </a:rPr>
            <a:t>输入单词</a:t>
          </a:r>
        </a:p>
      </dsp:txBody>
      <dsp:txXfrm>
        <a:off x="1808747" y="51982"/>
        <a:ext cx="1440229" cy="415497"/>
      </dsp:txXfrm>
    </dsp:sp>
    <dsp:sp modelId="{5C58441A-C01D-4974-A85B-24D9D9FBC8BA}">
      <dsp:nvSpPr>
        <dsp:cNvPr id="0" name=""/>
        <dsp:cNvSpPr/>
      </dsp:nvSpPr>
      <dsp:spPr>
        <a:xfrm rot="5546459">
          <a:off x="2360422" y="483928"/>
          <a:ext cx="30097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500" kern="1200"/>
        </a:p>
      </dsp:txBody>
      <dsp:txXfrm rot="-5400000">
        <a:off x="2394664" y="530428"/>
        <a:ext cx="236335" cy="210681"/>
      </dsp:txXfrm>
    </dsp:sp>
    <dsp:sp modelId="{6BE1DB5F-2A07-49E8-B56D-79AEB35C5996}">
      <dsp:nvSpPr>
        <dsp:cNvPr id="0" name=""/>
        <dsp:cNvSpPr/>
      </dsp:nvSpPr>
      <dsp:spPr>
        <a:xfrm>
          <a:off x="1403154" y="881341"/>
          <a:ext cx="2174948" cy="550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点击按钮</a:t>
          </a:r>
        </a:p>
      </dsp:txBody>
      <dsp:txXfrm>
        <a:off x="1419280" y="897467"/>
        <a:ext cx="2142696" cy="518321"/>
      </dsp:txXfrm>
    </dsp:sp>
    <dsp:sp modelId="{98166D62-F798-471D-9A73-0896B7A9A840}">
      <dsp:nvSpPr>
        <dsp:cNvPr id="0" name=""/>
        <dsp:cNvSpPr/>
      </dsp:nvSpPr>
      <dsp:spPr>
        <a:xfrm rot="5400000">
          <a:off x="2326506" y="1453797"/>
          <a:ext cx="328243" cy="39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600" kern="1200"/>
        </a:p>
      </dsp:txBody>
      <dsp:txXfrm rot="-5400000">
        <a:off x="2372461" y="1486621"/>
        <a:ext cx="236335" cy="229770"/>
      </dsp:txXfrm>
    </dsp:sp>
    <dsp:sp modelId="{43CED15E-2347-43A3-88B7-9B8752C77D0C}">
      <dsp:nvSpPr>
        <dsp:cNvPr id="0" name=""/>
        <dsp:cNvSpPr/>
      </dsp:nvSpPr>
      <dsp:spPr>
        <a:xfrm>
          <a:off x="239107" y="1869572"/>
          <a:ext cx="4503042" cy="495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文本合成声音</a:t>
          </a:r>
        </a:p>
      </dsp:txBody>
      <dsp:txXfrm>
        <a:off x="253616" y="1884081"/>
        <a:ext cx="4474024" cy="4663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52F06-86FF-4CBE-A39D-4CD115B50FD9}">
      <dsp:nvSpPr>
        <dsp:cNvPr id="0" name=""/>
        <dsp:cNvSpPr/>
      </dsp:nvSpPr>
      <dsp:spPr>
        <a:xfrm>
          <a:off x="40987" y="2516700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新建项目</a:t>
          </a:r>
        </a:p>
      </dsp:txBody>
      <dsp:txXfrm>
        <a:off x="74023" y="2549736"/>
        <a:ext cx="1813828" cy="1061868"/>
      </dsp:txXfrm>
    </dsp:sp>
    <dsp:sp modelId="{39CFDAB6-27AA-46D2-A9DB-D86B479A485D}">
      <dsp:nvSpPr>
        <dsp:cNvPr id="0" name=""/>
        <dsp:cNvSpPr/>
      </dsp:nvSpPr>
      <dsp:spPr>
        <a:xfrm rot="21595012">
          <a:off x="2082523" y="2845716"/>
          <a:ext cx="342668" cy="466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2082523" y="2939034"/>
        <a:ext cx="239868" cy="279729"/>
      </dsp:txXfrm>
    </dsp:sp>
    <dsp:sp modelId="{77C6FC5D-B376-4BE1-8FE6-B5999A4903BA}">
      <dsp:nvSpPr>
        <dsp:cNvPr id="0" name=""/>
        <dsp:cNvSpPr/>
      </dsp:nvSpPr>
      <dsp:spPr>
        <a:xfrm>
          <a:off x="2567430" y="2513034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latin typeface="楷体" panose="02010609060101010101" pitchFamily="49" charset="-122"/>
              <a:ea typeface="楷体" panose="02010609060101010101" pitchFamily="49" charset="-122"/>
            </a:rPr>
            <a:t>设计界面</a:t>
          </a:r>
        </a:p>
      </dsp:txBody>
      <dsp:txXfrm>
        <a:off x="2600466" y="2546070"/>
        <a:ext cx="1813828" cy="1061868"/>
      </dsp:txXfrm>
    </dsp:sp>
    <dsp:sp modelId="{1942D63D-10B3-4216-96E5-347DD2A8EE0A}">
      <dsp:nvSpPr>
        <dsp:cNvPr id="0" name=""/>
        <dsp:cNvSpPr/>
      </dsp:nvSpPr>
      <dsp:spPr>
        <a:xfrm rot="11696">
          <a:off x="4634610" y="2848407"/>
          <a:ext cx="397038" cy="466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4634610" y="2941447"/>
        <a:ext cx="277927" cy="279729"/>
      </dsp:txXfrm>
    </dsp:sp>
    <dsp:sp modelId="{D9DBCB13-6089-43D6-9BBC-4A1CFAC3916A}">
      <dsp:nvSpPr>
        <dsp:cNvPr id="0" name=""/>
        <dsp:cNvSpPr/>
      </dsp:nvSpPr>
      <dsp:spPr>
        <a:xfrm>
          <a:off x="5196455" y="2521979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程序编写</a:t>
          </a:r>
        </a:p>
      </dsp:txBody>
      <dsp:txXfrm>
        <a:off x="5229491" y="2555015"/>
        <a:ext cx="1813828" cy="1061868"/>
      </dsp:txXfrm>
    </dsp:sp>
    <dsp:sp modelId="{491EDECB-7822-4997-AA3C-AD632B29E3A8}">
      <dsp:nvSpPr>
        <dsp:cNvPr id="0" name=""/>
        <dsp:cNvSpPr/>
      </dsp:nvSpPr>
      <dsp:spPr>
        <a:xfrm>
          <a:off x="7266583" y="2852841"/>
          <a:ext cx="403281" cy="4662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000" kern="1200"/>
        </a:p>
      </dsp:txBody>
      <dsp:txXfrm>
        <a:off x="7266583" y="2946084"/>
        <a:ext cx="282297" cy="279729"/>
      </dsp:txXfrm>
    </dsp:sp>
    <dsp:sp modelId="{292F73D7-BF15-4FD9-9009-E523857609C5}">
      <dsp:nvSpPr>
        <dsp:cNvPr id="0" name=""/>
        <dsp:cNvSpPr/>
      </dsp:nvSpPr>
      <dsp:spPr>
        <a:xfrm>
          <a:off x="7837264" y="2521979"/>
          <a:ext cx="1879900" cy="1127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prstClr val="white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调试</a:t>
          </a:r>
        </a:p>
      </dsp:txBody>
      <dsp:txXfrm>
        <a:off x="7870300" y="2555015"/>
        <a:ext cx="1813828" cy="10618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F78C9-3557-4E70-B5C0-B75AA5A42989}">
      <dsp:nvSpPr>
        <dsp:cNvPr id="0" name=""/>
        <dsp:cNvSpPr/>
      </dsp:nvSpPr>
      <dsp:spPr>
        <a:xfrm>
          <a:off x="5372" y="2418527"/>
          <a:ext cx="2298716" cy="1149358"/>
        </a:xfrm>
        <a:prstGeom prst="roundRect">
          <a:avLst>
            <a:gd name="adj" fmla="val 10000"/>
          </a:avLst>
        </a:prstGeom>
        <a:solidFill>
          <a:schemeClr val="accent5">
            <a:alpha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组件面板</a:t>
          </a:r>
        </a:p>
      </dsp:txBody>
      <dsp:txXfrm>
        <a:off x="39036" y="2452191"/>
        <a:ext cx="2231388" cy="1082030"/>
      </dsp:txXfrm>
    </dsp:sp>
    <dsp:sp modelId="{1D6D9277-90FB-4383-983F-92CADB194F9F}">
      <dsp:nvSpPr>
        <dsp:cNvPr id="0" name=""/>
        <dsp:cNvSpPr/>
      </dsp:nvSpPr>
      <dsp:spPr>
        <a:xfrm rot="17945813">
          <a:off x="1818418" y="2147681"/>
          <a:ext cx="1890827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890827" y="19423"/>
              </a:lnTo>
            </a:path>
          </a:pathLst>
        </a:cu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2716561" y="2119835"/>
        <a:ext cx="94541" cy="94541"/>
      </dsp:txXfrm>
    </dsp:sp>
    <dsp:sp modelId="{62B1A385-F9F3-4325-B863-952ECBA9B190}">
      <dsp:nvSpPr>
        <dsp:cNvPr id="0" name=""/>
        <dsp:cNvSpPr/>
      </dsp:nvSpPr>
      <dsp:spPr>
        <a:xfrm>
          <a:off x="3223575" y="766325"/>
          <a:ext cx="1494395" cy="1149358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用户界面</a:t>
          </a:r>
        </a:p>
      </dsp:txBody>
      <dsp:txXfrm>
        <a:off x="3257239" y="799989"/>
        <a:ext cx="1427067" cy="1082030"/>
      </dsp:txXfrm>
    </dsp:sp>
    <dsp:sp modelId="{1BC9271D-4258-406A-BE89-B97466043029}">
      <dsp:nvSpPr>
        <dsp:cNvPr id="0" name=""/>
        <dsp:cNvSpPr/>
      </dsp:nvSpPr>
      <dsp:spPr>
        <a:xfrm rot="19457599">
          <a:off x="4611538" y="991140"/>
          <a:ext cx="1132351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132351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149405" y="982255"/>
        <a:ext cx="56617" cy="56617"/>
      </dsp:txXfrm>
    </dsp:sp>
    <dsp:sp modelId="{0F068F56-7441-46D0-BFDC-A18A778C14E8}">
      <dsp:nvSpPr>
        <dsp:cNvPr id="0" name=""/>
        <dsp:cNvSpPr/>
      </dsp:nvSpPr>
      <dsp:spPr>
        <a:xfrm>
          <a:off x="5637457" y="105444"/>
          <a:ext cx="1734128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文本输入框</a:t>
          </a:r>
          <a:endParaRPr lang="en-US" altLang="zh-CN" sz="2400" kern="1200" dirty="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671121" y="139108"/>
        <a:ext cx="1666800" cy="1082030"/>
      </dsp:txXfrm>
    </dsp:sp>
    <dsp:sp modelId="{E18FF459-1139-4AF3-A3DD-55594726093B}">
      <dsp:nvSpPr>
        <dsp:cNvPr id="0" name=""/>
        <dsp:cNvSpPr/>
      </dsp:nvSpPr>
      <dsp:spPr>
        <a:xfrm>
          <a:off x="7371586" y="660699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7808342" y="657136"/>
        <a:ext cx="45974" cy="45974"/>
      </dsp:txXfrm>
    </dsp:sp>
    <dsp:sp modelId="{C195B0BF-8488-487E-92C9-6C08C8D335D6}">
      <dsp:nvSpPr>
        <dsp:cNvPr id="0" name=""/>
        <dsp:cNvSpPr/>
      </dsp:nvSpPr>
      <dsp:spPr>
        <a:xfrm>
          <a:off x="8291072" y="105444"/>
          <a:ext cx="2298716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用户输入文本</a:t>
          </a:r>
        </a:p>
      </dsp:txBody>
      <dsp:txXfrm>
        <a:off x="8324736" y="139108"/>
        <a:ext cx="2231388" cy="1082030"/>
      </dsp:txXfrm>
    </dsp:sp>
    <dsp:sp modelId="{8386A0D1-EC0F-411E-B2E1-134A74A32AD6}">
      <dsp:nvSpPr>
        <dsp:cNvPr id="0" name=""/>
        <dsp:cNvSpPr/>
      </dsp:nvSpPr>
      <dsp:spPr>
        <a:xfrm rot="2142401">
          <a:off x="4611538" y="1652021"/>
          <a:ext cx="1132351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132351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149405" y="1643136"/>
        <a:ext cx="56617" cy="56617"/>
      </dsp:txXfrm>
    </dsp:sp>
    <dsp:sp modelId="{739AB20E-C377-4ADA-A0E3-DF643ACB400A}">
      <dsp:nvSpPr>
        <dsp:cNvPr id="0" name=""/>
        <dsp:cNvSpPr/>
      </dsp:nvSpPr>
      <dsp:spPr>
        <a:xfrm>
          <a:off x="5637457" y="1427206"/>
          <a:ext cx="1786953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按钮</a:t>
          </a:r>
        </a:p>
      </dsp:txBody>
      <dsp:txXfrm>
        <a:off x="5671121" y="1460870"/>
        <a:ext cx="1719625" cy="1082030"/>
      </dsp:txXfrm>
    </dsp:sp>
    <dsp:sp modelId="{774A91ED-ED3B-4887-BCCA-387413D4611D}">
      <dsp:nvSpPr>
        <dsp:cNvPr id="0" name=""/>
        <dsp:cNvSpPr/>
      </dsp:nvSpPr>
      <dsp:spPr>
        <a:xfrm>
          <a:off x="7424410" y="1982461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7861166" y="1978898"/>
        <a:ext cx="45974" cy="45974"/>
      </dsp:txXfrm>
    </dsp:sp>
    <dsp:sp modelId="{34DE31DF-F2E1-42C5-84D0-7A2CCCD0BB27}">
      <dsp:nvSpPr>
        <dsp:cNvPr id="0" name=""/>
        <dsp:cNvSpPr/>
      </dsp:nvSpPr>
      <dsp:spPr>
        <a:xfrm>
          <a:off x="8343897" y="1427206"/>
          <a:ext cx="2298716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触发响应</a:t>
          </a:r>
        </a:p>
      </dsp:txBody>
      <dsp:txXfrm>
        <a:off x="8377561" y="1460870"/>
        <a:ext cx="2231388" cy="1082030"/>
      </dsp:txXfrm>
    </dsp:sp>
    <dsp:sp modelId="{41471907-056A-4B9E-A43A-4DEE342E37B4}">
      <dsp:nvSpPr>
        <dsp:cNvPr id="0" name=""/>
        <dsp:cNvSpPr/>
      </dsp:nvSpPr>
      <dsp:spPr>
        <a:xfrm rot="1186030">
          <a:off x="2275302" y="3139003"/>
          <a:ext cx="977060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77060" y="19423"/>
              </a:lnTo>
            </a:path>
          </a:pathLst>
        </a:cu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2739405" y="3134000"/>
        <a:ext cx="48853" cy="48853"/>
      </dsp:txXfrm>
    </dsp:sp>
    <dsp:sp modelId="{4F596BDA-E47E-498C-BD75-B5316747330C}">
      <dsp:nvSpPr>
        <dsp:cNvPr id="0" name=""/>
        <dsp:cNvSpPr/>
      </dsp:nvSpPr>
      <dsp:spPr>
        <a:xfrm>
          <a:off x="3223575" y="2748968"/>
          <a:ext cx="1636755" cy="1149358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多媒体</a:t>
          </a:r>
        </a:p>
      </dsp:txBody>
      <dsp:txXfrm>
        <a:off x="3257239" y="2782632"/>
        <a:ext cx="1569427" cy="1082030"/>
      </dsp:txXfrm>
    </dsp:sp>
    <dsp:sp modelId="{3B1E5819-F816-433F-AE2A-18E12817F8E0}">
      <dsp:nvSpPr>
        <dsp:cNvPr id="0" name=""/>
        <dsp:cNvSpPr/>
      </dsp:nvSpPr>
      <dsp:spPr>
        <a:xfrm>
          <a:off x="4860330" y="3304223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297086" y="3300660"/>
        <a:ext cx="45974" cy="45974"/>
      </dsp:txXfrm>
    </dsp:sp>
    <dsp:sp modelId="{A1547FA7-5234-41F0-B0BC-E46AA1E00F75}">
      <dsp:nvSpPr>
        <dsp:cNvPr id="0" name=""/>
        <dsp:cNvSpPr/>
      </dsp:nvSpPr>
      <dsp:spPr>
        <a:xfrm>
          <a:off x="5779816" y="2748968"/>
          <a:ext cx="1671787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语音合成器</a:t>
          </a:r>
        </a:p>
      </dsp:txBody>
      <dsp:txXfrm>
        <a:off x="5813480" y="2782632"/>
        <a:ext cx="1604459" cy="1082030"/>
      </dsp:txXfrm>
    </dsp:sp>
    <dsp:sp modelId="{5E428A4B-F4F9-417F-8981-792254146B7A}">
      <dsp:nvSpPr>
        <dsp:cNvPr id="0" name=""/>
        <dsp:cNvSpPr/>
      </dsp:nvSpPr>
      <dsp:spPr>
        <a:xfrm>
          <a:off x="7451604" y="3304223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7888360" y="3300660"/>
        <a:ext cx="45974" cy="45974"/>
      </dsp:txXfrm>
    </dsp:sp>
    <dsp:sp modelId="{4E5B992C-8EA8-48D4-A942-10479B958B4B}">
      <dsp:nvSpPr>
        <dsp:cNvPr id="0" name=""/>
        <dsp:cNvSpPr/>
      </dsp:nvSpPr>
      <dsp:spPr>
        <a:xfrm>
          <a:off x="8371090" y="2748968"/>
          <a:ext cx="2705106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把文本转换成语音</a:t>
          </a:r>
        </a:p>
      </dsp:txBody>
      <dsp:txXfrm>
        <a:off x="8404754" y="2782632"/>
        <a:ext cx="2637778" cy="1082030"/>
      </dsp:txXfrm>
    </dsp:sp>
    <dsp:sp modelId="{D4A72D89-FB28-4EC8-829A-FFF8D2B0B63E}">
      <dsp:nvSpPr>
        <dsp:cNvPr id="0" name=""/>
        <dsp:cNvSpPr/>
      </dsp:nvSpPr>
      <dsp:spPr>
        <a:xfrm rot="3654187">
          <a:off x="1818418" y="3799884"/>
          <a:ext cx="1890827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1890827" y="19423"/>
              </a:lnTo>
            </a:path>
          </a:pathLst>
        </a:custGeom>
        <a:noFill/>
        <a:ln w="15875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2716561" y="3772037"/>
        <a:ext cx="94541" cy="94541"/>
      </dsp:txXfrm>
    </dsp:sp>
    <dsp:sp modelId="{E6036100-3345-4BFD-8A88-22B4743A70FB}">
      <dsp:nvSpPr>
        <dsp:cNvPr id="0" name=""/>
        <dsp:cNvSpPr/>
      </dsp:nvSpPr>
      <dsp:spPr>
        <a:xfrm>
          <a:off x="3223575" y="4070730"/>
          <a:ext cx="1612802" cy="1149358"/>
        </a:xfrm>
        <a:prstGeom prst="roundRect">
          <a:avLst>
            <a:gd name="adj" fmla="val 10000"/>
          </a:avLst>
        </a:prstGeom>
        <a:solidFill>
          <a:schemeClr val="accent5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传感器</a:t>
          </a:r>
        </a:p>
      </dsp:txBody>
      <dsp:txXfrm>
        <a:off x="3257239" y="4104394"/>
        <a:ext cx="1545474" cy="1082030"/>
      </dsp:txXfrm>
    </dsp:sp>
    <dsp:sp modelId="{F9A30576-1CA9-4279-8A8B-082D0268FCEA}">
      <dsp:nvSpPr>
        <dsp:cNvPr id="0" name=""/>
        <dsp:cNvSpPr/>
      </dsp:nvSpPr>
      <dsp:spPr>
        <a:xfrm>
          <a:off x="4836377" y="4625985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2400" kern="1200">
            <a:solidFill>
              <a:schemeClr val="bg2">
                <a:lumMod val="25000"/>
              </a:schemeClr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5273133" y="4622422"/>
        <a:ext cx="45974" cy="45974"/>
      </dsp:txXfrm>
    </dsp:sp>
    <dsp:sp modelId="{ADE127C7-4BF8-4C13-8D70-27FFF5BAC80E}">
      <dsp:nvSpPr>
        <dsp:cNvPr id="0" name=""/>
        <dsp:cNvSpPr/>
      </dsp:nvSpPr>
      <dsp:spPr>
        <a:xfrm>
          <a:off x="5755864" y="4070730"/>
          <a:ext cx="1947035" cy="1149358"/>
        </a:xfrm>
        <a:prstGeom prst="roundRect">
          <a:avLst>
            <a:gd name="adj" fmla="val 10000"/>
          </a:avLst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chemeClr val="bg2">
                  <a:lumMod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rPr>
            <a:t>加速度传感器</a:t>
          </a:r>
        </a:p>
      </dsp:txBody>
      <dsp:txXfrm>
        <a:off x="5789528" y="4104394"/>
        <a:ext cx="1879707" cy="1082030"/>
      </dsp:txXfrm>
    </dsp:sp>
    <dsp:sp modelId="{4930D020-27B3-437E-BE04-03A1A9E1B6C5}">
      <dsp:nvSpPr>
        <dsp:cNvPr id="0" name=""/>
        <dsp:cNvSpPr/>
      </dsp:nvSpPr>
      <dsp:spPr>
        <a:xfrm>
          <a:off x="7702900" y="4625985"/>
          <a:ext cx="919486" cy="38847"/>
        </a:xfrm>
        <a:custGeom>
          <a:avLst/>
          <a:gdLst/>
          <a:ahLst/>
          <a:cxnLst/>
          <a:rect l="0" t="0" r="0" b="0"/>
          <a:pathLst>
            <a:path>
              <a:moveTo>
                <a:pt x="0" y="19423"/>
              </a:moveTo>
              <a:lnTo>
                <a:pt x="919486" y="19423"/>
              </a:lnTo>
            </a:path>
          </a:pathLst>
        </a:custGeom>
        <a:noFill/>
        <a:ln w="15875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8139656" y="4622422"/>
        <a:ext cx="45974" cy="45974"/>
      </dsp:txXfrm>
    </dsp:sp>
    <dsp:sp modelId="{F15A641C-692E-4F47-9E58-156CA6B05A42}">
      <dsp:nvSpPr>
        <dsp:cNvPr id="0" name=""/>
        <dsp:cNvSpPr/>
      </dsp:nvSpPr>
      <dsp:spPr>
        <a:xfrm>
          <a:off x="8622386" y="4070730"/>
          <a:ext cx="3228960" cy="1149358"/>
        </a:xfrm>
        <a:prstGeom prst="roundRect">
          <a:avLst>
            <a:gd name="adj" fmla="val 10000"/>
          </a:avLst>
        </a:prstGeom>
        <a:solidFill>
          <a:schemeClr val="accent5">
            <a:alpha val="3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solidFill>
                <a:srgbClr val="E3EACF">
                  <a:lumMod val="25000"/>
                </a:srgbClr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rPr>
            <a:t>实现“手机摇一摇”</a:t>
          </a:r>
        </a:p>
      </dsp:txBody>
      <dsp:txXfrm>
        <a:off x="8656050" y="4104394"/>
        <a:ext cx="3161632" cy="108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endSty" val="noArr"/>
                        <dgm:param type="begPts" val="midR"/>
                        <dgm:param type="endPts" val="midL"/>
                      </dgm:alg>
                    </dgm:if>
                    <dgm:else name="Name14">
                      <dgm:alg type="conn">
                        <dgm:param type="dim" val="1D"/>
                        <dgm:param type="endSty" val="noArr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658C3-2A53-4A18-8139-85C0E19E80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0D1321-73EC-460F-AC6C-B68CE312DB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A0EC-7610-4DF6-A7CB-2BF8100705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EB985C-FFB6-4FC9-A76A-7F30CDE64B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>
    <p:wipe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4685" y="200660"/>
            <a:ext cx="11567160" cy="1280795"/>
          </a:xfrm>
        </p:spPr>
        <p:txBody>
          <a:bodyPr>
            <a:no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：在任务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基础上增加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你说我写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功能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90949" y="958870"/>
            <a:ext cx="4859079" cy="3661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任务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：小组讨论</a:t>
            </a:r>
            <a:r>
              <a:rPr lang="en-US" altLang="zh-CN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&amp;</a:t>
            </a:r>
            <a:r>
              <a:rPr lang="zh-CN" altLang="en-US" sz="24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动手画一画：</a:t>
            </a:r>
            <a:endParaRPr lang="en-US" altLang="zh-CN" sz="2400" b="1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请同学们思考在</a:t>
            </a:r>
            <a:r>
              <a:rPr lang="zh-CN" altLang="en-US" sz="32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设计界面中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，我们需要哪些组件，每个组件的属性该怎样设置？？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en-US" sz="32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编程界面中，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每个组件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需要完成怎样的作用？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" name="表格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68035" y="4714875"/>
          <a:ext cx="5977890" cy="191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630"/>
                <a:gridCol w="1992630"/>
                <a:gridCol w="1992630"/>
              </a:tblGrid>
              <a:tr h="3835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组件名称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作用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属性</a:t>
                      </a:r>
                      <a:endParaRPr lang="zh-CN" alt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图片 1"/>
          <p:cNvPicPr>
            <a:picLocks noChangeAspect="1"/>
          </p:cNvPicPr>
          <p:nvPr/>
        </p:nvPicPr>
        <p:blipFill>
          <a:blip r:embed="rId2"/>
          <a:srcRect l="31570" t="27971" r="45274" b="6326"/>
          <a:stretch>
            <a:fillRect/>
          </a:stretch>
        </p:blipFill>
        <p:spPr>
          <a:xfrm>
            <a:off x="915035" y="868680"/>
            <a:ext cx="4213225" cy="59385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1"/>
          <p:cNvPicPr>
            <a:picLocks noChangeAspect="1"/>
          </p:cNvPicPr>
          <p:nvPr/>
        </p:nvPicPr>
        <p:blipFill>
          <a:blip r:embed="rId1"/>
          <a:srcRect l="31570" t="27971" r="45274" b="6326"/>
          <a:stretch>
            <a:fillRect/>
          </a:stretch>
        </p:blipFill>
        <p:spPr>
          <a:xfrm>
            <a:off x="192405" y="874395"/>
            <a:ext cx="4213225" cy="59385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标注: 弯曲线形 12"/>
          <p:cNvSpPr/>
          <p:nvPr/>
        </p:nvSpPr>
        <p:spPr>
          <a:xfrm>
            <a:off x="1881712" y="4467136"/>
            <a:ext cx="2341398" cy="457200"/>
          </a:xfrm>
          <a:prstGeom prst="borderCallout2">
            <a:avLst>
              <a:gd name="adj1" fmla="val 18750"/>
              <a:gd name="adj2" fmla="val -8333"/>
              <a:gd name="adj3" fmla="val 142241"/>
              <a:gd name="adj4" fmla="val -30926"/>
              <a:gd name="adj5" fmla="val 429186"/>
              <a:gd name="adj6" fmla="val -3616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把文字转换成语音</a:t>
            </a:r>
            <a:endParaRPr lang="zh-CN" altLang="en-US" b="1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375400" y="205740"/>
          <a:ext cx="5634990" cy="662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550"/>
                <a:gridCol w="2014220"/>
                <a:gridCol w="201422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组件名称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zh-CN" altLang="en-US" dirty="0"/>
                        <a:t>属性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作用</a:t>
                      </a:r>
                      <a:endParaRPr lang="zh-CN" alt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Screen1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标题：</a:t>
                      </a:r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你写我说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  <a:p>
                      <a:pPr algn="ctr"/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有背景图片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显示标题和放置其他组件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文本输入框</a:t>
                      </a:r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宽度：充满</a:t>
                      </a:r>
                      <a:endParaRPr lang="en-US" altLang="zh-CN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文本对齐：居中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输入或者显示文字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按钮</a:t>
                      </a:r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宽度：充满</a:t>
                      </a:r>
                      <a:endParaRPr lang="en-US" altLang="zh-CN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显示文本：</a:t>
                      </a:r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你写我说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b="1" u="sng" dirty="0">
                          <a:solidFill>
                            <a:srgbClr val="BE32B6"/>
                          </a:solidFill>
                        </a:rPr>
                        <a:t>按钮底色：蓝色</a:t>
                      </a:r>
                      <a:endParaRPr lang="zh-CN" altLang="en-US" b="1" u="sng" dirty="0">
                        <a:solidFill>
                          <a:srgbClr val="BE32B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响应</a:t>
                      </a:r>
                      <a:r>
                        <a:rPr lang="zh-CN" altLang="en-US" b="1" u="sng" dirty="0">
                          <a:solidFill>
                            <a:schemeClr val="tx1"/>
                          </a:solidFill>
                        </a:rPr>
                        <a:t>点击</a:t>
                      </a: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事件，调用语音合成器（去完成将</a:t>
                      </a:r>
                      <a:r>
                        <a:rPr lang="zh-CN" altLang="en-US" b="1" u="sng" dirty="0">
                          <a:solidFill>
                            <a:schemeClr val="tx1"/>
                          </a:solidFill>
                        </a:rPr>
                        <a:t>文字转变成语音）</a:t>
                      </a:r>
                      <a:endParaRPr lang="zh-CN" alt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1336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+mn-ea"/>
                        </a:rPr>
                        <a:t>按钮</a:t>
                      </a:r>
                      <a:r>
                        <a:rPr lang="en-US" altLang="zh-CN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+mn-ea"/>
                        </a:rPr>
                        <a:t>2</a:t>
                      </a:r>
                      <a:endParaRPr lang="zh-CN" alt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sym typeface="+mn-ea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+mn-ea"/>
                        </a:rPr>
                        <a:t>宽度：充满</a:t>
                      </a:r>
                      <a:endParaRPr lang="en-US" altLang="zh-CN" sz="1800" dirty="0">
                        <a:solidFill>
                          <a:schemeClr val="accent1">
                            <a:lumMod val="75000"/>
                          </a:schemeClr>
                        </a:solidFill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+mn-ea"/>
                        </a:rPr>
                        <a:t>显示文本：</a:t>
                      </a:r>
                      <a:r>
                        <a:rPr lang="zh-CN" altLang="en-US" sz="2000" b="1" u="sng" dirty="0">
                          <a:solidFill>
                            <a:srgbClr val="A0A820"/>
                          </a:solidFill>
                          <a:sym typeface="+mn-ea"/>
                        </a:rPr>
                        <a:t>我说</a:t>
                      </a:r>
                      <a:r>
                        <a:rPr lang="zh-CN" altLang="en-US" sz="2000" b="1" u="sng" dirty="0">
                          <a:solidFill>
                            <a:srgbClr val="A0A820"/>
                          </a:solidFill>
                          <a:sym typeface="+mn-ea"/>
                        </a:rPr>
                        <a:t>你写</a:t>
                      </a:r>
                      <a:endParaRPr lang="zh-CN" altLang="en-US" sz="2000" b="1" u="sng" dirty="0">
                        <a:solidFill>
                          <a:srgbClr val="A0A820"/>
                        </a:solidFill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None/>
                      </a:pPr>
                      <a:r>
                        <a:rPr lang="zh-CN" altLang="en-US" sz="2000" b="1" u="sng" dirty="0">
                          <a:solidFill>
                            <a:srgbClr val="A0A820"/>
                          </a:solidFill>
                          <a:sym typeface="+mn-ea"/>
                        </a:rPr>
                        <a:t>按钮底色：红色色</a:t>
                      </a:r>
                      <a:endParaRPr lang="zh-CN" altLang="en-US" sz="2000" b="1" u="sng" dirty="0">
                        <a:solidFill>
                          <a:srgbClr val="A0A820"/>
                        </a:solidFill>
                        <a:sym typeface="+mn-ea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rgbClr val="A0A820"/>
                        </a:solidFill>
                      </a:endParaRPr>
                    </a:p>
                    <a:p>
                      <a:pPr algn="ctr"/>
                      <a:endParaRPr lang="zh-CN" altLang="en-US" dirty="0">
                        <a:solidFill>
                          <a:srgbClr val="A0A82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+mn-ea"/>
                        </a:rPr>
                        <a:t>响应</a:t>
                      </a:r>
                      <a:r>
                        <a:rPr lang="zh-CN" altLang="en-US" sz="1800" b="1" u="sng" dirty="0">
                          <a:solidFill>
                            <a:srgbClr val="CC3B14"/>
                          </a:solidFill>
                          <a:sym typeface="+mn-ea"/>
                        </a:rPr>
                        <a:t>点击</a:t>
                      </a:r>
                      <a:r>
                        <a:rPr lang="zh-CN" alt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+mn-ea"/>
                        </a:rPr>
                        <a:t>事件，调用语音识别器（去完成将</a:t>
                      </a:r>
                      <a:r>
                        <a:rPr lang="zh-CN" altLang="en-US" sz="2000" b="1" u="sng" dirty="0">
                          <a:solidFill>
                            <a:srgbClr val="CC3B14"/>
                          </a:solidFill>
                          <a:sym typeface="+mn-ea"/>
                        </a:rPr>
                        <a:t>语音</a:t>
                      </a:r>
                      <a:r>
                        <a:rPr lang="zh-CN" altLang="en-US" sz="2000" b="1" u="sng" dirty="0">
                          <a:solidFill>
                            <a:srgbClr val="CC3B14"/>
                          </a:solidFill>
                          <a:sym typeface="+mn-ea"/>
                        </a:rPr>
                        <a:t>转变成</a:t>
                      </a:r>
                      <a:r>
                        <a:rPr lang="zh-CN" altLang="en-US" sz="2000" b="1" u="sng" dirty="0">
                          <a:solidFill>
                            <a:srgbClr val="CC3B14"/>
                          </a:solidFill>
                          <a:sym typeface="+mn-ea"/>
                        </a:rPr>
                        <a:t>文字</a:t>
                      </a:r>
                      <a:r>
                        <a:rPr lang="zh-CN" altLang="en-US" sz="2000" b="1" u="sng" dirty="0">
                          <a:solidFill>
                            <a:srgbClr val="CC3B14"/>
                          </a:solidFill>
                          <a:sym typeface="+mn-ea"/>
                        </a:rPr>
                        <a:t>）</a:t>
                      </a:r>
                      <a:endParaRPr lang="zh-CN" altLang="en-US" sz="1800" b="1" u="sng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827405"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语音合成器</a:t>
                      </a:r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altLang="zh-CN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把文字转换成语音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827405"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语音识别器</a:t>
                      </a:r>
                      <a:r>
                        <a:rPr lang="en-US" altLang="zh-CN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altLang="zh-CN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把语音转换成文字</a:t>
                      </a:r>
                      <a:endParaRPr lang="zh-CN" alt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标注: 弯曲线形 13"/>
          <p:cNvSpPr/>
          <p:nvPr/>
        </p:nvSpPr>
        <p:spPr>
          <a:xfrm>
            <a:off x="4222115" y="2319655"/>
            <a:ext cx="1933575" cy="73469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411"/>
              <a:gd name="adj6" fmla="val -8711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/>
          </a:p>
          <a:p>
            <a:pPr algn="ctr"/>
            <a:r>
              <a:rPr lang="zh-CN" altLang="en-US" dirty="0"/>
              <a:t>按钮：触发响应</a:t>
            </a:r>
            <a:endParaRPr lang="zh-CN" altLang="en-US" dirty="0"/>
          </a:p>
          <a:p>
            <a:pPr algn="ctr"/>
            <a:endParaRPr lang="zh-CN" altLang="en-US" dirty="0"/>
          </a:p>
        </p:txBody>
      </p:sp>
      <p:sp>
        <p:nvSpPr>
          <p:cNvPr id="7" name="标注: 线形 6"/>
          <p:cNvSpPr/>
          <p:nvPr/>
        </p:nvSpPr>
        <p:spPr>
          <a:xfrm>
            <a:off x="2453005" y="1318260"/>
            <a:ext cx="3053715" cy="676275"/>
          </a:xfrm>
          <a:prstGeom prst="borderCallout1">
            <a:avLst>
              <a:gd name="adj1" fmla="val 18750"/>
              <a:gd name="adj2" fmla="val -8333"/>
              <a:gd name="adj3" fmla="val 80375"/>
              <a:gd name="adj4" fmla="val -5605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文本框：输入、输出文字</a:t>
            </a:r>
            <a:endParaRPr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192405" y="22225"/>
            <a:ext cx="609346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lang="zh-CN" altLang="en-US" sz="4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、设计界面的布局思考：</a:t>
            </a:r>
            <a:endParaRPr lang="zh-CN" altLang="en-US" sz="40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5" name="标注: 弯曲线形 12"/>
          <p:cNvSpPr/>
          <p:nvPr/>
        </p:nvSpPr>
        <p:spPr>
          <a:xfrm>
            <a:off x="4193540" y="5494655"/>
            <a:ext cx="2092325" cy="7461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1404"/>
              <a:gd name="adj6" fmla="val -3562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/>
              <a:t>把</a:t>
            </a:r>
            <a:r>
              <a:rPr lang="zh-CN" altLang="en-US" b="1" dirty="0">
                <a:sym typeface="+mn-ea"/>
              </a:rPr>
              <a:t>语音</a:t>
            </a:r>
            <a:endParaRPr lang="zh-CN" altLang="en-US" b="1" dirty="0"/>
          </a:p>
          <a:p>
            <a:pPr algn="ctr"/>
            <a:r>
              <a:rPr lang="zh-CN" altLang="en-US" b="1" dirty="0"/>
              <a:t>转换成</a:t>
            </a:r>
            <a:r>
              <a:rPr lang="zh-CN" altLang="en-US" b="1" dirty="0">
                <a:sym typeface="+mn-ea"/>
              </a:rPr>
              <a:t>文字</a:t>
            </a:r>
            <a:endParaRPr lang="zh-CN" altLang="en-US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3" grpId="0" bldLvl="0" animBg="1"/>
      <p:bldP spid="14" grpId="0" bldLvl="0" animBg="1"/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1"/>
          <p:cNvPicPr>
            <a:picLocks noChangeAspect="1"/>
          </p:cNvPicPr>
          <p:nvPr/>
        </p:nvPicPr>
        <p:blipFill>
          <a:blip r:embed="rId1"/>
          <a:srcRect l="31570" t="27971" r="45274" b="6326"/>
          <a:stretch>
            <a:fillRect/>
          </a:stretch>
        </p:blipFill>
        <p:spPr>
          <a:xfrm>
            <a:off x="192405" y="874395"/>
            <a:ext cx="4213225" cy="59385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192405" y="22225"/>
            <a:ext cx="711073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lang="zh-CN" altLang="en-US" sz="40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、编程界面积木搭建的思考：</a:t>
            </a:r>
            <a:endParaRPr lang="zh-CN" altLang="en-US" sz="40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3074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rcRect l="68794" t="5402" r="15097" b="50056"/>
          <a:stretch>
            <a:fillRect/>
          </a:stretch>
        </p:blipFill>
        <p:spPr>
          <a:xfrm>
            <a:off x="5133975" y="874395"/>
            <a:ext cx="3282950" cy="5010150"/>
          </a:xfrm>
        </p:spPr>
      </p:pic>
      <p:sp>
        <p:nvSpPr>
          <p:cNvPr id="2" name="右箭头 1"/>
          <p:cNvSpPr/>
          <p:nvPr/>
        </p:nvSpPr>
        <p:spPr>
          <a:xfrm rot="1800000">
            <a:off x="3368040" y="2435225"/>
            <a:ext cx="3051175" cy="353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>
            <a:off x="2581275" y="2544445"/>
            <a:ext cx="3721735" cy="1406525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2562225" y="4824730"/>
            <a:ext cx="3707130" cy="1560830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图示 9"/>
          <p:cNvGraphicFramePr/>
          <p:nvPr/>
        </p:nvGraphicFramePr>
        <p:xfrm>
          <a:off x="7569835" y="1236980"/>
          <a:ext cx="5570855" cy="5148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图示 3"/>
          <p:cNvGraphicFramePr/>
          <p:nvPr/>
        </p:nvGraphicFramePr>
        <p:xfrm>
          <a:off x="-116840" y="488950"/>
          <a:ext cx="3079750" cy="602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6146" name="内容占位符 3"/>
          <p:cNvPicPr>
            <a:picLocks noGrp="1" noChangeAspect="1"/>
          </p:cNvPicPr>
          <p:nvPr>
            <p:ph idx="1"/>
          </p:nvPr>
        </p:nvPicPr>
        <p:blipFill>
          <a:blip r:embed="rId6"/>
          <a:srcRect l="2565" t="14480" r="50316" b="21452"/>
          <a:stretch>
            <a:fillRect/>
          </a:stretch>
        </p:blipFill>
        <p:spPr>
          <a:xfrm>
            <a:off x="2957195" y="403860"/>
            <a:ext cx="8711565" cy="62687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5791200" y="1315720"/>
            <a:ext cx="6359525" cy="2901315"/>
          </a:xfrm>
          <a:prstGeom prst="rect">
            <a:avLst/>
          </a:prstGeom>
          <a:noFill/>
          <a:ln w="57150"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标注 5"/>
          <p:cNvSpPr/>
          <p:nvPr/>
        </p:nvSpPr>
        <p:spPr>
          <a:xfrm>
            <a:off x="6362065" y="69850"/>
            <a:ext cx="4596765" cy="1494790"/>
          </a:xfrm>
          <a:prstGeom prst="wedgeRectCallout">
            <a:avLst>
              <a:gd name="adj1" fmla="val 18379"/>
              <a:gd name="adj2" fmla="val 693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sz="2400" b="1"/>
              <a:t>上周的知识（</a:t>
            </a:r>
            <a:r>
              <a:rPr lang="en-US" altLang="zh-CN" sz="2400" b="1"/>
              <a:t>P115 </a:t>
            </a:r>
            <a:r>
              <a:rPr lang="zh-CN" altLang="en-US" sz="2400" b="1"/>
              <a:t>图</a:t>
            </a:r>
            <a:r>
              <a:rPr lang="en-US" altLang="zh-CN" sz="2400" b="1"/>
              <a:t>3-2-16</a:t>
            </a:r>
            <a:r>
              <a:rPr lang="zh-CN" altLang="en-US" sz="2400" b="1"/>
              <a:t>），完成</a:t>
            </a:r>
            <a:r>
              <a:rPr lang="en-US" altLang="zh-CN" sz="2400" b="1"/>
              <a:t>“</a:t>
            </a:r>
            <a:r>
              <a:rPr lang="zh-CN" altLang="en-US" sz="2400" b="1"/>
              <a:t>你写我说</a:t>
            </a:r>
            <a:r>
              <a:rPr lang="en-US" altLang="zh-CN" sz="2400" b="1"/>
              <a:t>”</a:t>
            </a:r>
            <a:r>
              <a:rPr lang="zh-CN" altLang="en-US" sz="2400" b="1"/>
              <a:t>的功能。</a:t>
            </a:r>
            <a:endParaRPr lang="zh-CN" altLang="en-US" sz="2400" b="1"/>
          </a:p>
        </p:txBody>
      </p:sp>
      <p:pic>
        <p:nvPicPr>
          <p:cNvPr id="5122" name="内容占位符 3"/>
          <p:cNvPicPr>
            <a:picLocks noGrp="1" noChangeAspect="1"/>
          </p:cNvPicPr>
          <p:nvPr/>
        </p:nvPicPr>
        <p:blipFill>
          <a:blip r:embed="rId7"/>
          <a:srcRect l="14957" t="17901" r="66291" b="38005"/>
          <a:stretch>
            <a:fillRect/>
          </a:stretch>
        </p:blipFill>
        <p:spPr>
          <a:xfrm>
            <a:off x="4244340" y="3578225"/>
            <a:ext cx="2117725" cy="280162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接箭头连接符 6"/>
          <p:cNvCxnSpPr/>
          <p:nvPr/>
        </p:nvCxnSpPr>
        <p:spPr>
          <a:xfrm>
            <a:off x="3824605" y="5636895"/>
            <a:ext cx="439420" cy="64516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3804920" y="4568190"/>
            <a:ext cx="3004820" cy="8826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8A735E-50C6-4642-ABA2-851A132D9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58441A-C01D-4974-A85B-24D9D9FBC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E1DB5F-2A07-49E8-B56D-79AEB35C5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166D62-F798-471D-9A73-0896B7A9A8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ED15E-2347-43A3-88B7-9B8752C77D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4" grpId="1">
        <p:bldSub>
          <a:bldDgm/>
        </p:bldSub>
      </p:bldGraphic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2045" y="654590"/>
            <a:ext cx="8911687" cy="1280890"/>
          </a:xfrm>
        </p:spPr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回顾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图示 3"/>
          <p:cNvGraphicFramePr/>
          <p:nvPr/>
        </p:nvGraphicFramePr>
        <p:xfrm>
          <a:off x="1808480" y="1117600"/>
          <a:ext cx="9784080" cy="484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矩形 4"/>
          <p:cNvSpPr/>
          <p:nvPr/>
        </p:nvSpPr>
        <p:spPr>
          <a:xfrm>
            <a:off x="1650706" y="2419737"/>
            <a:ext cx="53142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制作手机应用的步骤：</a:t>
            </a:r>
            <a:endParaRPr lang="zh-CN" alt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152F06-86FF-4CBE-A39D-4CD115B50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13152F06-86FF-4CBE-A39D-4CD115B50F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FDAB6-27AA-46D2-A9DB-D86B479A48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39CFDAB6-27AA-46D2-A9DB-D86B479A48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C6FC5D-B376-4BE1-8FE6-B5999A490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77C6FC5D-B376-4BE1-8FE6-B5999A490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42D63D-10B3-4216-96E5-347DD2A8EE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1942D63D-10B3-4216-96E5-347DD2A8EE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DBCB13-6089-43D6-9BBC-4A1CFAC39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D9DBCB13-6089-43D6-9BBC-4A1CFAC391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1EDECB-7822-4997-AA3C-AD632B29E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91EDECB-7822-4997-AA3C-AD632B29E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2F73D7-BF15-4FD9-9009-E52385760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292F73D7-BF15-4FD9-9009-E52385760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2045" y="654590"/>
            <a:ext cx="8911687" cy="1280890"/>
          </a:xfrm>
        </p:spPr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课堂小结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3" name="图示 2"/>
          <p:cNvGraphicFramePr/>
          <p:nvPr/>
        </p:nvGraphicFramePr>
        <p:xfrm>
          <a:off x="335280" y="1016000"/>
          <a:ext cx="11856720" cy="5325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矩形 3"/>
          <p:cNvSpPr/>
          <p:nvPr/>
        </p:nvSpPr>
        <p:spPr>
          <a:xfrm>
            <a:off x="3490158" y="6334780"/>
            <a:ext cx="52116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28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组件属性可以通过</a:t>
            </a:r>
            <a:r>
              <a:rPr lang="zh-CN" altLang="en-US" sz="2800" b="0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属性面板</a:t>
            </a:r>
            <a:r>
              <a:rPr lang="zh-CN" altLang="en-US" sz="28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更改</a:t>
            </a:r>
            <a:endParaRPr lang="zh-CN" altLang="en-US" sz="2800" b="0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73F78C9-3557-4E70-B5C0-B75AA5A42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473F78C9-3557-4E70-B5C0-B75AA5A429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D6D9277-90FB-4383-983F-92CADB194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1D6D9277-90FB-4383-983F-92CADB194F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B1A385-F9F3-4325-B863-952ECBA9B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62B1A385-F9F3-4325-B863-952ECBA9B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471907-056A-4B9E-A43A-4DEE342E3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dgm id="{41471907-056A-4B9E-A43A-4DEE342E37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F596BDA-E47E-498C-BD75-B53167473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graphicEl>
                                              <a:dgm id="{4F596BDA-E47E-498C-BD75-B531674733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A72D89-FB28-4EC8-829A-FFF8D2B0B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graphicEl>
                                              <a:dgm id="{D4A72D89-FB28-4EC8-829A-FFF8D2B0B6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036100-3345-4BFD-8A88-22B4743A70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E6036100-3345-4BFD-8A88-22B4743A70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C9271D-4258-406A-BE89-B97466043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1BC9271D-4258-406A-BE89-B974660430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068F56-7441-46D0-BFDC-A18A778C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0F068F56-7441-46D0-BFDC-A18A778C14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386A0D1-EC0F-411E-B2E1-134A74A32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dgm id="{8386A0D1-EC0F-411E-B2E1-134A74A32A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39AB20E-C377-4ADA-A0E3-DF643ACB4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graphicEl>
                                              <a:dgm id="{739AB20E-C377-4ADA-A0E3-DF643ACB40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1E5819-F816-433F-AE2A-18E12817F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graphicEl>
                                              <a:dgm id="{3B1E5819-F816-433F-AE2A-18E12817F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1547FA7-5234-41F0-B0BC-E46AA1E00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A1547FA7-5234-41F0-B0BC-E46AA1E00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A30576-1CA9-4279-8A8B-082D0268F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graphicEl>
                                              <a:dgm id="{F9A30576-1CA9-4279-8A8B-082D0268F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DE127C7-4BF8-4C13-8D70-27FFF5BAC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graphicEl>
                                              <a:dgm id="{ADE127C7-4BF8-4C13-8D70-27FFF5BAC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18FF459-1139-4AF3-A3DD-5559472609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graphicEl>
                                              <a:dgm id="{E18FF459-1139-4AF3-A3DD-5559472609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195B0BF-8488-487E-92C9-6C08C8D33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graphicEl>
                                              <a:dgm id="{C195B0BF-8488-487E-92C9-6C08C8D335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74A91ED-ED3B-4887-BCCA-387413D46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graphicEl>
                                              <a:dgm id="{774A91ED-ED3B-4887-BCCA-387413D461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4DE31DF-F2E1-42C5-84D0-7A2CCCD0B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graphicEl>
                                              <a:dgm id="{34DE31DF-F2E1-42C5-84D0-7A2CCCD0BB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428A4B-F4F9-417F-8981-792254146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graphicEl>
                                              <a:dgm id="{5E428A4B-F4F9-417F-8981-792254146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5B992C-8EA8-48D4-A942-10479B958B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graphicEl>
                                              <a:dgm id="{4E5B992C-8EA8-48D4-A942-10479B958B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930D020-27B3-437E-BE04-03A1A9E1B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">
                                            <p:graphicEl>
                                              <a:dgm id="{4930D020-27B3-437E-BE04-03A1A9E1B6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5A641C-692E-4F47-9E58-156CA6B05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graphicEl>
                                              <a:dgm id="{F15A641C-692E-4F47-9E58-156CA6B05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AtOnce"/>
        </p:bldSub>
      </p:bldGraphic>
      <p:bldP spid="4" grpId="0"/>
    </p:bldLst>
  </p:timing>
</p:sld>
</file>

<file path=ppt/tags/tag1.xml><?xml version="1.0" encoding="utf-8"?>
<p:tagLst xmlns:p="http://schemas.openxmlformats.org/presentationml/2006/main">
  <p:tag name="KSO_WM_UNIT_TABLE_BEAUTIFY" val="smartTable{6287303a-430c-467f-814f-0b41917ac13b}"/>
</p:tagLst>
</file>

<file path=ppt/tags/tag2.xml><?xml version="1.0" encoding="utf-8"?>
<p:tagLst xmlns:p="http://schemas.openxmlformats.org/presentationml/2006/main">
  <p:tag name="KSO_WM_UNIT_TABLE_BEAUTIFY" val="smartTable{213e2f95-564e-4182-b4cc-ebce10648daa}"/>
</p:tagLst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424</Words>
  <Application>WPS 演示</Application>
  <PresentationFormat>宽屏</PresentationFormat>
  <Paragraphs>87</Paragraphs>
  <Slides>6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Wingdings 3</vt:lpstr>
      <vt:lpstr>Arial</vt:lpstr>
      <vt:lpstr>黑体</vt:lpstr>
      <vt:lpstr>楷体</vt:lpstr>
      <vt:lpstr>华文中宋</vt:lpstr>
      <vt:lpstr>微软雅黑</vt:lpstr>
      <vt:lpstr>Arial Unicode MS</vt:lpstr>
      <vt:lpstr>Century Gothic</vt:lpstr>
      <vt:lpstr>幼圆</vt:lpstr>
      <vt:lpstr>等线</vt:lpstr>
      <vt:lpstr>丝状</vt:lpstr>
      <vt:lpstr>任务2效果分析：在任务1基础上增加“你说我写”功能</vt:lpstr>
      <vt:lpstr>PowerPoint 演示文稿</vt:lpstr>
      <vt:lpstr>PowerPoint 演示文稿</vt:lpstr>
      <vt:lpstr>PowerPoint 演示文稿</vt:lpstr>
      <vt:lpstr>回顾</vt:lpstr>
      <vt:lpstr>课堂小结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摇一摇 听单词</dc:title>
  <dc:creator>bing</dc:creator>
  <cp:lastModifiedBy>jf4</cp:lastModifiedBy>
  <cp:revision>43</cp:revision>
  <dcterms:created xsi:type="dcterms:W3CDTF">2020-02-19T02:20:00Z</dcterms:created>
  <dcterms:modified xsi:type="dcterms:W3CDTF">2023-02-21T03:51:38Z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