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6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1910" y="247015"/>
            <a:ext cx="11311890" cy="63633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524000" y="-857250"/>
            <a:ext cx="15240000" cy="8572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Calibri</vt:lpstr>
      <vt:lpstr>微软雅黑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JF2-01</dc:creator>
  <cp:lastModifiedBy>JF2-01</cp:lastModifiedBy>
  <cp:revision>2</cp:revision>
  <dcterms:created xsi:type="dcterms:W3CDTF">2023-03-02T04:21:00Z</dcterms:created>
  <dcterms:modified xsi:type="dcterms:W3CDTF">2023-03-02T04:22:55Z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