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4" r:id="rId3"/>
    <p:sldId id="273" r:id="rId5"/>
    <p:sldId id="274" r:id="rId6"/>
    <p:sldId id="275" r:id="rId7"/>
    <p:sldId id="270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D15"/>
    <a:srgbClr val="0A6633"/>
    <a:srgbClr val="EF8F05"/>
    <a:srgbClr val="C30D23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C0E0A-3308-4356-AC09-770B13260794}" type="doc">
      <dgm:prSet loTypeId="process" loCatId="process" qsTypeId="urn:microsoft.com/office/officeart/2005/8/quickstyle/simple5" qsCatId="simple" csTypeId="urn:microsoft.com/office/officeart/2005/8/colors/accent2_2" csCatId="accent1" phldr="1"/>
      <dgm:spPr/>
    </dgm:pt>
    <dgm:pt modelId="{1D32F622-1BE3-42DC-BB86-87A18EB33EF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在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画布区域</a:t>
          </a: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，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拖动</a:t>
          </a: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鼠标可以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画线</a:t>
          </a:r>
          <a:endParaRPr lang="zh-CN" altLang="en-US" sz="2400" b="1" u="sng" kern="1200" dirty="0">
            <a:latin typeface="楷体" panose="02010609060101010101" pitchFamily="49" charset="-122"/>
            <a:ea typeface="楷体" panose="02010609060101010101" pitchFamily="49" charset="-122"/>
            <a:sym typeface="+mn-ea"/>
          </a:endParaRPr>
        </a:p>
      </dgm:t>
    </dgm:pt>
    <dgm:pt modelId="{5BAACF72-0FFA-4B2F-B31B-C64D76A718BF}" cxnId="{8955E546-4151-483A-AD6B-1C9EA95D6042}" type="parTrans">
      <dgm:prSet/>
      <dgm:spPr/>
      <dgm:t>
        <a:bodyPr/>
        <a:lstStyle/>
        <a:p>
          <a:endParaRPr lang="zh-CN" altLang="en-US"/>
        </a:p>
      </dgm:t>
    </dgm:pt>
    <dgm:pt modelId="{B66ABC19-19CE-4457-A1DB-CC4300D61D8B}" cxnId="{8955E546-4151-483A-AD6B-1C9EA95D6042}" type="sibTrans">
      <dgm:prSet/>
      <dgm:spPr/>
      <dgm:t>
        <a:bodyPr/>
        <a:lstStyle/>
        <a:p>
          <a:endParaRPr lang="zh-CN" altLang="en-US"/>
        </a:p>
      </dgm:t>
    </dgm:pt>
    <dgm:pt modelId="{3511BD57-A241-4631-A783-D1AB49359175}">
      <dgm:prSet phldrT="[文本]" phldr="0" custT="0"/>
      <dgm:spPr/>
      <dgm:t>
        <a:bodyPr vert="horz" wrap="square"/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b="1" u="sng">
              <a:solidFill>
                <a:srgbClr val="FFFF00"/>
              </a:solidFill>
            </a:rPr>
            <a:t>点击保存按钮</a:t>
          </a:r>
          <a:r>
            <a:rPr lang="zh-CN"/>
            <a:t>可以</a:t>
          </a:r>
          <a:r>
            <a:rPr lang="zh-CN" b="1" u="sng">
              <a:solidFill>
                <a:srgbClr val="FFFF00"/>
              </a:solidFill>
            </a:rPr>
            <a:t>保存</a:t>
          </a:r>
          <a:r>
            <a:rPr lang="zh-CN"/>
            <a:t>画布中的</a:t>
          </a:r>
          <a:r>
            <a:rPr lang="zh-CN" b="1" u="sng">
              <a:solidFill>
                <a:srgbClr val="FFFF00"/>
              </a:solidFill>
            </a:rPr>
            <a:t>内容</a:t>
          </a:r>
          <a:r>
            <a:rPr lang="zh-CN" b="1" u="sng">
              <a:solidFill>
                <a:srgbClr val="FFFF00"/>
              </a:solidFill>
            </a:rPr>
            <a:t/>
          </a:r>
          <a:endParaRPr lang="zh-CN" b="1" u="sng">
            <a:solidFill>
              <a:srgbClr val="FFFF00"/>
            </a:solidFill>
          </a:endParaRPr>
        </a:p>
      </dgm:t>
    </dgm:pt>
    <dgm:pt modelId="{13664493-F341-43A0-8E65-2659032200C1}" cxnId="{FBAF6B79-33AA-4A06-9000-8C7CF7A53368}" type="parTrans">
      <dgm:prSet/>
      <dgm:spPr/>
      <dgm:t>
        <a:bodyPr/>
        <a:lstStyle/>
        <a:p>
          <a:endParaRPr lang="zh-CN" altLang="en-US"/>
        </a:p>
      </dgm:t>
    </dgm:pt>
    <dgm:pt modelId="{9A515AB9-6B81-4113-B133-8F1E3613D0BA}" cxnId="{FBAF6B79-33AA-4A06-9000-8C7CF7A53368}" type="sibTrans">
      <dgm:prSet/>
      <dgm:spPr/>
      <dgm:t>
        <a:bodyPr/>
        <a:lstStyle/>
        <a:p>
          <a:endParaRPr lang="zh-CN" altLang="en-US"/>
        </a:p>
      </dgm:t>
    </dgm:pt>
    <dgm:pt modelId="{5D3CBE60-C052-4002-A77B-36A569DB1EC5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u="sng">
              <a:solidFill>
                <a:srgbClr val="042D15"/>
              </a:solidFill>
              <a:sym typeface="+mn-ea"/>
            </a:rPr>
            <a:t>点击清除按钮</a:t>
          </a:r>
          <a:r>
            <a:rPr lang="zh-CN">
              <a:sym typeface="+mn-ea"/>
            </a:rPr>
            <a:t>可以清除画布中的</a:t>
          </a:r>
          <a:r>
            <a:rPr lang="zh-CN" b="1" u="sng">
              <a:solidFill>
                <a:schemeClr val="tx1"/>
              </a:solidFill>
              <a:sym typeface="+mn-ea"/>
            </a:rPr>
            <a:t>内容</a:t>
          </a:r>
          <a:r>
            <a:rPr lang="zh-CN" b="1" u="sng">
              <a:solidFill>
                <a:schemeClr val="tx1"/>
              </a:solidFill>
              <a:sym typeface="+mn-ea"/>
            </a:rPr>
            <a:t/>
          </a:r>
          <a:endParaRPr lang="zh-CN" b="1" u="sng">
            <a:solidFill>
              <a:schemeClr val="tx1"/>
            </a:solidFill>
            <a:sym typeface="+mn-ea"/>
          </a:endParaRPr>
        </a:p>
      </dgm:t>
    </dgm:pt>
    <dgm:pt modelId="{D4C505BA-52AD-4E04-8754-FDF52A08BE8A}" cxnId="{15A89D4A-5A71-435B-982A-071462881D28}" type="parTrans">
      <dgm:prSet/>
      <dgm:spPr/>
      <dgm:t>
        <a:bodyPr/>
        <a:lstStyle/>
        <a:p>
          <a:endParaRPr lang="zh-CN" altLang="en-US"/>
        </a:p>
      </dgm:t>
    </dgm:pt>
    <dgm:pt modelId="{9656729E-EA86-4D9A-A0EE-5F5F062015B3}" cxnId="{15A89D4A-5A71-435B-982A-071462881D28}" type="sibTrans">
      <dgm:prSet/>
      <dgm:spPr/>
      <dgm:t>
        <a:bodyPr/>
        <a:lstStyle/>
        <a:p>
          <a:endParaRPr lang="zh-CN" altLang="en-US"/>
        </a:p>
      </dgm:t>
    </dgm:pt>
    <dgm:pt modelId="{7AB3F27F-2CA2-4E93-BF54-E7D02AE6D5A2}" type="pres">
      <dgm:prSet presAssocID="{1F1C0E0A-3308-4356-AC09-770B13260794}" presName="linearFlow" presStyleCnt="0">
        <dgm:presLayoutVars>
          <dgm:resizeHandles val="exact"/>
        </dgm:presLayoutVars>
      </dgm:prSet>
      <dgm:spPr/>
    </dgm:pt>
    <dgm:pt modelId="{558A735E-50C6-4642-ABA2-851A132D9C2E}" type="pres">
      <dgm:prSet presAssocID="{1D32F622-1BE3-42DC-BB86-87A18EB33EF9}" presName="node" presStyleLbl="node1" presStyleIdx="0" presStyleCnt="3" custScaleX="41873" custScaleY="50422" custLinFactNeighborX="1092" custLinFactNeighborY="8391">
        <dgm:presLayoutVars>
          <dgm:bulletEnabled val="1"/>
        </dgm:presLayoutVars>
      </dgm:prSet>
      <dgm:spPr/>
    </dgm:pt>
    <dgm:pt modelId="{5C58441A-C01D-4974-A85B-24D9D9FBC8BA}" type="pres">
      <dgm:prSet presAssocID="{B66ABC19-19CE-4457-A1DB-CC4300D61D8B}" presName="sibTrans" presStyleLbl="sibTrans2D1" presStyleIdx="0" presStyleCnt="2"/>
      <dgm:spPr/>
    </dgm:pt>
    <dgm:pt modelId="{7D438DCB-E299-4DD7-9A83-930423B23564}" type="pres">
      <dgm:prSet presAssocID="{B66ABC19-19CE-4457-A1DB-CC4300D61D8B}" presName="connectorText" presStyleCnt="0"/>
      <dgm:spPr/>
    </dgm:pt>
    <dgm:pt modelId="{6BE1DB5F-2A07-49E8-B56D-79AEB35C5996}" type="pres">
      <dgm:prSet presAssocID="{3511BD57-A241-4631-A783-D1AB49359175}" presName="node" presStyleLbl="node1" presStyleIdx="1" presStyleCnt="3" custScaleX="62119" custScaleY="62900">
        <dgm:presLayoutVars>
          <dgm:bulletEnabled val="1"/>
        </dgm:presLayoutVars>
      </dgm:prSet>
      <dgm:spPr/>
    </dgm:pt>
    <dgm:pt modelId="{98166D62-F798-471D-9A73-0896B7A9A840}" type="pres">
      <dgm:prSet presAssocID="{9A515AB9-6B81-4113-B133-8F1E3613D0BA}" presName="sibTrans" presStyleLbl="sibTrans2D1" presStyleIdx="1" presStyleCnt="2"/>
      <dgm:spPr/>
    </dgm:pt>
    <dgm:pt modelId="{10C46201-A869-4670-86BB-F5932434819A}" type="pres">
      <dgm:prSet presAssocID="{9A515AB9-6B81-4113-B133-8F1E3613D0BA}" presName="connectorText" presStyleCnt="0"/>
      <dgm:spPr/>
    </dgm:pt>
    <dgm:pt modelId="{43CED15E-2347-43A3-88B7-9B8752C77D0C}" type="pres">
      <dgm:prSet presAssocID="{5D3CBE60-C052-4002-A77B-36A569DB1EC5}" presName="node" presStyleLbl="node1" presStyleIdx="2" presStyleCnt="3" custScaleX="128612" custScaleY="56594">
        <dgm:presLayoutVars>
          <dgm:bulletEnabled val="1"/>
        </dgm:presLayoutVars>
      </dgm:prSet>
      <dgm:spPr/>
    </dgm:pt>
  </dgm:ptLst>
  <dgm:cxnLst>
    <dgm:cxn modelId="{8955E546-4151-483A-AD6B-1C9EA95D6042}" srcId="{1F1C0E0A-3308-4356-AC09-770B13260794}" destId="{1D32F622-1BE3-42DC-BB86-87A18EB33EF9}" srcOrd="0" destOrd="0" parTransId="{5BAACF72-0FFA-4B2F-B31B-C64D76A718BF}" sibTransId="{B66ABC19-19CE-4457-A1DB-CC4300D61D8B}"/>
    <dgm:cxn modelId="{FBAF6B79-33AA-4A06-9000-8C7CF7A53368}" srcId="{1F1C0E0A-3308-4356-AC09-770B13260794}" destId="{3511BD57-A241-4631-A783-D1AB49359175}" srcOrd="1" destOrd="0" parTransId="{13664493-F341-43A0-8E65-2659032200C1}" sibTransId="{9A515AB9-6B81-4113-B133-8F1E3613D0BA}"/>
    <dgm:cxn modelId="{15A89D4A-5A71-435B-982A-071462881D28}" srcId="{1F1C0E0A-3308-4356-AC09-770B13260794}" destId="{5D3CBE60-C052-4002-A77B-36A569DB1EC5}" srcOrd="2" destOrd="0" parTransId="{D4C505BA-52AD-4E04-8754-FDF52A08BE8A}" sibTransId="{9656729E-EA86-4D9A-A0EE-5F5F062015B3}"/>
    <dgm:cxn modelId="{7A83C64C-500E-482B-932D-EB88FA021E2D}" type="presOf" srcId="{1F1C0E0A-3308-4356-AC09-770B13260794}" destId="{7AB3F27F-2CA2-4E93-BF54-E7D02AE6D5A2}" srcOrd="0" destOrd="0" presId="urn:microsoft.com/office/officeart/2005/8/layout/process2"/>
    <dgm:cxn modelId="{59FBD667-A255-40C5-BBE5-83904C311509}" type="presParOf" srcId="{7AB3F27F-2CA2-4E93-BF54-E7D02AE6D5A2}" destId="{558A735E-50C6-4642-ABA2-851A132D9C2E}" srcOrd="0" destOrd="0" presId="urn:microsoft.com/office/officeart/2005/8/layout/process2"/>
    <dgm:cxn modelId="{5FBDF93D-BE79-4C3F-B617-69185BC4CBAD}" type="presOf" srcId="{1D32F622-1BE3-42DC-BB86-87A18EB33EF9}" destId="{558A735E-50C6-4642-ABA2-851A132D9C2E}" srcOrd="0" destOrd="0" presId="urn:microsoft.com/office/officeart/2005/8/layout/process2"/>
    <dgm:cxn modelId="{4ADC56C5-9AB9-46A1-9E3C-834B43E87E9D}" type="presParOf" srcId="{7AB3F27F-2CA2-4E93-BF54-E7D02AE6D5A2}" destId="{5C58441A-C01D-4974-A85B-24D9D9FBC8BA}" srcOrd="1" destOrd="0" presId="urn:microsoft.com/office/officeart/2005/8/layout/process2"/>
    <dgm:cxn modelId="{81AF4239-301D-4F5E-B66E-5A3ADCE4177A}" type="presOf" srcId="{B66ABC19-19CE-4457-A1DB-CC4300D61D8B}" destId="{5C58441A-C01D-4974-A85B-24D9D9FBC8BA}" srcOrd="0" destOrd="0" presId="urn:microsoft.com/office/officeart/2005/8/layout/process2"/>
    <dgm:cxn modelId="{093E62D9-FBE4-477C-AF81-24A57FD1A226}" type="presParOf" srcId="{5C58441A-C01D-4974-A85B-24D9D9FBC8BA}" destId="{7D438DCB-E299-4DD7-9A83-930423B23564}" srcOrd="0" destOrd="1" presId="urn:microsoft.com/office/officeart/2005/8/layout/process2"/>
    <dgm:cxn modelId="{3A7E60FD-22A4-4FA2-B80D-F3A2C0EA6BBA}" type="presOf" srcId="{B66ABC19-19CE-4457-A1DB-CC4300D61D8B}" destId="{7D438DCB-E299-4DD7-9A83-930423B23564}" srcOrd="1" destOrd="0" presId="urn:microsoft.com/office/officeart/2005/8/layout/process2"/>
    <dgm:cxn modelId="{CF371A87-6E7F-4776-95A4-F5C9F8D6B44E}" type="presParOf" srcId="{7AB3F27F-2CA2-4E93-BF54-E7D02AE6D5A2}" destId="{6BE1DB5F-2A07-49E8-B56D-79AEB35C5996}" srcOrd="2" destOrd="0" presId="urn:microsoft.com/office/officeart/2005/8/layout/process2"/>
    <dgm:cxn modelId="{E6FE32E4-86AE-42F3-A4F1-2678DF776247}" type="presOf" srcId="{3511BD57-A241-4631-A783-D1AB49359175}" destId="{6BE1DB5F-2A07-49E8-B56D-79AEB35C5996}" srcOrd="0" destOrd="0" presId="urn:microsoft.com/office/officeart/2005/8/layout/process2"/>
    <dgm:cxn modelId="{9DCF569F-FCF5-4B0A-B4FB-3F19F5758F39}" type="presParOf" srcId="{7AB3F27F-2CA2-4E93-BF54-E7D02AE6D5A2}" destId="{98166D62-F798-471D-9A73-0896B7A9A840}" srcOrd="3" destOrd="0" presId="urn:microsoft.com/office/officeart/2005/8/layout/process2"/>
    <dgm:cxn modelId="{5F5AE571-F01A-4371-8250-5849CDF8C655}" type="presOf" srcId="{9A515AB9-6B81-4113-B133-8F1E3613D0BA}" destId="{98166D62-F798-471D-9A73-0896B7A9A840}" srcOrd="0" destOrd="0" presId="urn:microsoft.com/office/officeart/2005/8/layout/process2"/>
    <dgm:cxn modelId="{EB174F3E-3507-4EAE-8B1B-77470F46C04A}" type="presParOf" srcId="{98166D62-F798-471D-9A73-0896B7A9A840}" destId="{10C46201-A869-4670-86BB-F5932434819A}" srcOrd="0" destOrd="3" presId="urn:microsoft.com/office/officeart/2005/8/layout/process2"/>
    <dgm:cxn modelId="{4033E5B0-9AE1-4C18-8446-93FF3845EE96}" type="presOf" srcId="{9A515AB9-6B81-4113-B133-8F1E3613D0BA}" destId="{10C46201-A869-4670-86BB-F5932434819A}" srcOrd="1" destOrd="0" presId="urn:microsoft.com/office/officeart/2005/8/layout/process2"/>
    <dgm:cxn modelId="{2E03E6D3-3E42-4102-A381-05F6076F0DD9}" type="presParOf" srcId="{7AB3F27F-2CA2-4E93-BF54-E7D02AE6D5A2}" destId="{43CED15E-2347-43A3-88B7-9B8752C77D0C}" srcOrd="4" destOrd="0" presId="urn:microsoft.com/office/officeart/2005/8/layout/process2"/>
    <dgm:cxn modelId="{03F4B8EE-E7A9-49C0-A1FE-71E70EC6AC16}" type="presOf" srcId="{5D3CBE60-C052-4002-A77B-36A569DB1EC5}" destId="{43CED15E-2347-43A3-88B7-9B8752C77D0C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C0E0A-3308-4356-AC09-770B13260794}" type="doc">
      <dgm:prSet loTypeId="process" loCatId="process" qsTypeId="urn:microsoft.com/office/officeart/2005/8/quickstyle/simple5" qsCatId="simple" csTypeId="urn:microsoft.com/office/officeart/2005/8/colors/accent2_2" csCatId="accent1" phldr="1"/>
      <dgm:spPr/>
    </dgm:pt>
    <dgm:pt modelId="{1D32F622-1BE3-42DC-BB86-87A18EB33EF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在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画布区域</a:t>
          </a: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，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拖动</a:t>
          </a: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鼠标可以</a:t>
          </a:r>
          <a:r>
            <a:rPr lang="zh-CN" altLang="en-US" sz="2400" b="1" u="sng" kern="1200" dirty="0"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画线</a:t>
          </a:r>
          <a:endParaRPr lang="zh-CN" altLang="en-US" sz="2400" b="1" u="sng" kern="1200" dirty="0">
            <a:latin typeface="楷体" panose="02010609060101010101" pitchFamily="49" charset="-122"/>
            <a:ea typeface="楷体" panose="02010609060101010101" pitchFamily="49" charset="-122"/>
            <a:sym typeface="+mn-ea"/>
          </a:endParaRPr>
        </a:p>
      </dgm:t>
    </dgm:pt>
    <dgm:pt modelId="{5BAACF72-0FFA-4B2F-B31B-C64D76A718BF}" cxnId="{8955E546-4151-483A-AD6B-1C9EA95D6042}" type="parTrans">
      <dgm:prSet/>
      <dgm:spPr/>
      <dgm:t>
        <a:bodyPr/>
        <a:lstStyle/>
        <a:p>
          <a:endParaRPr lang="zh-CN" altLang="en-US"/>
        </a:p>
      </dgm:t>
    </dgm:pt>
    <dgm:pt modelId="{B66ABC19-19CE-4457-A1DB-CC4300D61D8B}" cxnId="{8955E546-4151-483A-AD6B-1C9EA95D6042}" type="sibTrans">
      <dgm:prSet/>
      <dgm:spPr/>
      <dgm:t>
        <a:bodyPr/>
        <a:lstStyle/>
        <a:p>
          <a:endParaRPr lang="zh-CN" altLang="en-US"/>
        </a:p>
      </dgm:t>
    </dgm:pt>
    <dgm:pt modelId="{3511BD57-A241-4631-A783-D1AB49359175}">
      <dgm:prSet phldrT="[文本]" phldr="0" custT="0"/>
      <dgm:spPr/>
      <dgm:t>
        <a:bodyPr vert="horz" wrap="square"/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b="1" u="sng">
              <a:solidFill>
                <a:srgbClr val="FFFF00"/>
              </a:solidFill>
            </a:rPr>
            <a:t>点击保存按钮</a:t>
          </a:r>
          <a:r>
            <a:rPr lang="zh-CN"/>
            <a:t>可以</a:t>
          </a:r>
          <a:r>
            <a:rPr lang="zh-CN" b="1" u="sng">
              <a:solidFill>
                <a:srgbClr val="FFFF00"/>
              </a:solidFill>
            </a:rPr>
            <a:t>保存</a:t>
          </a:r>
          <a:r>
            <a:rPr lang="zh-CN"/>
            <a:t>画布中的</a:t>
          </a:r>
          <a:r>
            <a:rPr lang="zh-CN" b="1" u="sng">
              <a:solidFill>
                <a:srgbClr val="FFFF00"/>
              </a:solidFill>
            </a:rPr>
            <a:t>内容</a:t>
          </a:r>
          <a:r>
            <a:rPr lang="zh-CN" b="1" u="sng">
              <a:solidFill>
                <a:srgbClr val="FFFF00"/>
              </a:solidFill>
            </a:rPr>
            <a:t/>
          </a:r>
          <a:endParaRPr lang="zh-CN" b="1" u="sng">
            <a:solidFill>
              <a:srgbClr val="FFFF00"/>
            </a:solidFill>
          </a:endParaRPr>
        </a:p>
      </dgm:t>
    </dgm:pt>
    <dgm:pt modelId="{13664493-F341-43A0-8E65-2659032200C1}" cxnId="{FBAF6B79-33AA-4A06-9000-8C7CF7A53368}" type="parTrans">
      <dgm:prSet/>
      <dgm:spPr/>
      <dgm:t>
        <a:bodyPr/>
        <a:lstStyle/>
        <a:p>
          <a:endParaRPr lang="zh-CN" altLang="en-US"/>
        </a:p>
      </dgm:t>
    </dgm:pt>
    <dgm:pt modelId="{9A515AB9-6B81-4113-B133-8F1E3613D0BA}" cxnId="{FBAF6B79-33AA-4A06-9000-8C7CF7A53368}" type="sibTrans">
      <dgm:prSet/>
      <dgm:spPr/>
      <dgm:t>
        <a:bodyPr/>
        <a:lstStyle/>
        <a:p>
          <a:endParaRPr lang="zh-CN" altLang="en-US"/>
        </a:p>
      </dgm:t>
    </dgm:pt>
    <dgm:pt modelId="{5D3CBE60-C052-4002-A77B-36A569DB1EC5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 u="sng">
              <a:solidFill>
                <a:srgbClr val="042D15"/>
              </a:solidFill>
              <a:sym typeface="+mn-ea"/>
            </a:rPr>
            <a:t>点击清除按钮</a:t>
          </a:r>
          <a:r>
            <a:rPr lang="zh-CN">
              <a:sym typeface="+mn-ea"/>
            </a:rPr>
            <a:t>可以清除画布中的</a:t>
          </a:r>
          <a:r>
            <a:rPr lang="zh-CN" b="1" u="sng">
              <a:solidFill>
                <a:schemeClr val="tx1"/>
              </a:solidFill>
              <a:sym typeface="+mn-ea"/>
            </a:rPr>
            <a:t>内容</a:t>
          </a:r>
          <a:r>
            <a:rPr lang="zh-CN" b="1" u="sng">
              <a:solidFill>
                <a:schemeClr val="tx1"/>
              </a:solidFill>
              <a:sym typeface="+mn-ea"/>
            </a:rPr>
            <a:t/>
          </a:r>
          <a:endParaRPr lang="zh-CN" b="1" u="sng">
            <a:solidFill>
              <a:schemeClr val="tx1"/>
            </a:solidFill>
            <a:sym typeface="+mn-ea"/>
          </a:endParaRPr>
        </a:p>
      </dgm:t>
    </dgm:pt>
    <dgm:pt modelId="{D4C505BA-52AD-4E04-8754-FDF52A08BE8A}" cxnId="{15A89D4A-5A71-435B-982A-071462881D28}" type="parTrans">
      <dgm:prSet/>
      <dgm:spPr/>
      <dgm:t>
        <a:bodyPr/>
        <a:lstStyle/>
        <a:p>
          <a:endParaRPr lang="zh-CN" altLang="en-US"/>
        </a:p>
      </dgm:t>
    </dgm:pt>
    <dgm:pt modelId="{9656729E-EA86-4D9A-A0EE-5F5F062015B3}" cxnId="{15A89D4A-5A71-435B-982A-071462881D28}" type="sibTrans">
      <dgm:prSet/>
      <dgm:spPr/>
      <dgm:t>
        <a:bodyPr/>
        <a:lstStyle/>
        <a:p>
          <a:endParaRPr lang="zh-CN" altLang="en-US"/>
        </a:p>
      </dgm:t>
    </dgm:pt>
    <dgm:pt modelId="{7AB3F27F-2CA2-4E93-BF54-E7D02AE6D5A2}" type="pres">
      <dgm:prSet presAssocID="{1F1C0E0A-3308-4356-AC09-770B13260794}" presName="linearFlow" presStyleCnt="0">
        <dgm:presLayoutVars>
          <dgm:resizeHandles val="exact"/>
        </dgm:presLayoutVars>
      </dgm:prSet>
      <dgm:spPr/>
    </dgm:pt>
    <dgm:pt modelId="{558A735E-50C6-4642-ABA2-851A132D9C2E}" type="pres">
      <dgm:prSet presAssocID="{1D32F622-1BE3-42DC-BB86-87A18EB33EF9}" presName="node" presStyleLbl="node1" presStyleIdx="0" presStyleCnt="3" custScaleX="41873" custScaleY="50422" custLinFactNeighborX="1092" custLinFactNeighborY="8391">
        <dgm:presLayoutVars>
          <dgm:bulletEnabled val="1"/>
        </dgm:presLayoutVars>
      </dgm:prSet>
      <dgm:spPr/>
    </dgm:pt>
    <dgm:pt modelId="{5C58441A-C01D-4974-A85B-24D9D9FBC8BA}" type="pres">
      <dgm:prSet presAssocID="{B66ABC19-19CE-4457-A1DB-CC4300D61D8B}" presName="sibTrans" presStyleLbl="sibTrans2D1" presStyleIdx="0" presStyleCnt="2"/>
      <dgm:spPr/>
    </dgm:pt>
    <dgm:pt modelId="{7D438DCB-E299-4DD7-9A83-930423B23564}" type="pres">
      <dgm:prSet presAssocID="{B66ABC19-19CE-4457-A1DB-CC4300D61D8B}" presName="connectorText" presStyleCnt="0"/>
      <dgm:spPr/>
    </dgm:pt>
    <dgm:pt modelId="{6BE1DB5F-2A07-49E8-B56D-79AEB35C5996}" type="pres">
      <dgm:prSet presAssocID="{3511BD57-A241-4631-A783-D1AB49359175}" presName="node" presStyleLbl="node1" presStyleIdx="1" presStyleCnt="3" custScaleX="62119" custScaleY="62900">
        <dgm:presLayoutVars>
          <dgm:bulletEnabled val="1"/>
        </dgm:presLayoutVars>
      </dgm:prSet>
      <dgm:spPr/>
    </dgm:pt>
    <dgm:pt modelId="{98166D62-F798-471D-9A73-0896B7A9A840}" type="pres">
      <dgm:prSet presAssocID="{9A515AB9-6B81-4113-B133-8F1E3613D0BA}" presName="sibTrans" presStyleLbl="sibTrans2D1" presStyleIdx="1" presStyleCnt="2"/>
      <dgm:spPr/>
    </dgm:pt>
    <dgm:pt modelId="{10C46201-A869-4670-86BB-F5932434819A}" type="pres">
      <dgm:prSet presAssocID="{9A515AB9-6B81-4113-B133-8F1E3613D0BA}" presName="connectorText" presStyleCnt="0"/>
      <dgm:spPr/>
    </dgm:pt>
    <dgm:pt modelId="{43CED15E-2347-43A3-88B7-9B8752C77D0C}" type="pres">
      <dgm:prSet presAssocID="{5D3CBE60-C052-4002-A77B-36A569DB1EC5}" presName="node" presStyleLbl="node1" presStyleIdx="2" presStyleCnt="3" custScaleX="128612" custScaleY="56594">
        <dgm:presLayoutVars>
          <dgm:bulletEnabled val="1"/>
        </dgm:presLayoutVars>
      </dgm:prSet>
      <dgm:spPr/>
    </dgm:pt>
  </dgm:ptLst>
  <dgm:cxnLst>
    <dgm:cxn modelId="{8955E546-4151-483A-AD6B-1C9EA95D6042}" srcId="{1F1C0E0A-3308-4356-AC09-770B13260794}" destId="{1D32F622-1BE3-42DC-BB86-87A18EB33EF9}" srcOrd="0" destOrd="0" parTransId="{5BAACF72-0FFA-4B2F-B31B-C64D76A718BF}" sibTransId="{B66ABC19-19CE-4457-A1DB-CC4300D61D8B}"/>
    <dgm:cxn modelId="{FBAF6B79-33AA-4A06-9000-8C7CF7A53368}" srcId="{1F1C0E0A-3308-4356-AC09-770B13260794}" destId="{3511BD57-A241-4631-A783-D1AB49359175}" srcOrd="1" destOrd="0" parTransId="{13664493-F341-43A0-8E65-2659032200C1}" sibTransId="{9A515AB9-6B81-4113-B133-8F1E3613D0BA}"/>
    <dgm:cxn modelId="{15A89D4A-5A71-435B-982A-071462881D28}" srcId="{1F1C0E0A-3308-4356-AC09-770B13260794}" destId="{5D3CBE60-C052-4002-A77B-36A569DB1EC5}" srcOrd="2" destOrd="0" parTransId="{D4C505BA-52AD-4E04-8754-FDF52A08BE8A}" sibTransId="{9656729E-EA86-4D9A-A0EE-5F5F062015B3}"/>
    <dgm:cxn modelId="{7A83C64C-500E-482B-932D-EB88FA021E2D}" type="presOf" srcId="{1F1C0E0A-3308-4356-AC09-770B13260794}" destId="{7AB3F27F-2CA2-4E93-BF54-E7D02AE6D5A2}" srcOrd="0" destOrd="0" presId="urn:microsoft.com/office/officeart/2005/8/layout/process2"/>
    <dgm:cxn modelId="{59FBD667-A255-40C5-BBE5-83904C311509}" type="presParOf" srcId="{7AB3F27F-2CA2-4E93-BF54-E7D02AE6D5A2}" destId="{558A735E-50C6-4642-ABA2-851A132D9C2E}" srcOrd="0" destOrd="0" presId="urn:microsoft.com/office/officeart/2005/8/layout/process2"/>
    <dgm:cxn modelId="{5FBDF93D-BE79-4C3F-B617-69185BC4CBAD}" type="presOf" srcId="{1D32F622-1BE3-42DC-BB86-87A18EB33EF9}" destId="{558A735E-50C6-4642-ABA2-851A132D9C2E}" srcOrd="0" destOrd="0" presId="urn:microsoft.com/office/officeart/2005/8/layout/process2"/>
    <dgm:cxn modelId="{4ADC56C5-9AB9-46A1-9E3C-834B43E87E9D}" type="presParOf" srcId="{7AB3F27F-2CA2-4E93-BF54-E7D02AE6D5A2}" destId="{5C58441A-C01D-4974-A85B-24D9D9FBC8BA}" srcOrd="1" destOrd="0" presId="urn:microsoft.com/office/officeart/2005/8/layout/process2"/>
    <dgm:cxn modelId="{81AF4239-301D-4F5E-B66E-5A3ADCE4177A}" type="presOf" srcId="{B66ABC19-19CE-4457-A1DB-CC4300D61D8B}" destId="{5C58441A-C01D-4974-A85B-24D9D9FBC8BA}" srcOrd="0" destOrd="0" presId="urn:microsoft.com/office/officeart/2005/8/layout/process2"/>
    <dgm:cxn modelId="{093E62D9-FBE4-477C-AF81-24A57FD1A226}" type="presParOf" srcId="{5C58441A-C01D-4974-A85B-24D9D9FBC8BA}" destId="{7D438DCB-E299-4DD7-9A83-930423B23564}" srcOrd="0" destOrd="1" presId="urn:microsoft.com/office/officeart/2005/8/layout/process2"/>
    <dgm:cxn modelId="{3A7E60FD-22A4-4FA2-B80D-F3A2C0EA6BBA}" type="presOf" srcId="{B66ABC19-19CE-4457-A1DB-CC4300D61D8B}" destId="{7D438DCB-E299-4DD7-9A83-930423B23564}" srcOrd="1" destOrd="0" presId="urn:microsoft.com/office/officeart/2005/8/layout/process2"/>
    <dgm:cxn modelId="{CF371A87-6E7F-4776-95A4-F5C9F8D6B44E}" type="presParOf" srcId="{7AB3F27F-2CA2-4E93-BF54-E7D02AE6D5A2}" destId="{6BE1DB5F-2A07-49E8-B56D-79AEB35C5996}" srcOrd="2" destOrd="0" presId="urn:microsoft.com/office/officeart/2005/8/layout/process2"/>
    <dgm:cxn modelId="{E6FE32E4-86AE-42F3-A4F1-2678DF776247}" type="presOf" srcId="{3511BD57-A241-4631-A783-D1AB49359175}" destId="{6BE1DB5F-2A07-49E8-B56D-79AEB35C5996}" srcOrd="0" destOrd="0" presId="urn:microsoft.com/office/officeart/2005/8/layout/process2"/>
    <dgm:cxn modelId="{9DCF569F-FCF5-4B0A-B4FB-3F19F5758F39}" type="presParOf" srcId="{7AB3F27F-2CA2-4E93-BF54-E7D02AE6D5A2}" destId="{98166D62-F798-471D-9A73-0896B7A9A840}" srcOrd="3" destOrd="0" presId="urn:microsoft.com/office/officeart/2005/8/layout/process2"/>
    <dgm:cxn modelId="{5F5AE571-F01A-4371-8250-5849CDF8C655}" type="presOf" srcId="{9A515AB9-6B81-4113-B133-8F1E3613D0BA}" destId="{98166D62-F798-471D-9A73-0896B7A9A840}" srcOrd="0" destOrd="0" presId="urn:microsoft.com/office/officeart/2005/8/layout/process2"/>
    <dgm:cxn modelId="{EB174F3E-3507-4EAE-8B1B-77470F46C04A}" type="presParOf" srcId="{98166D62-F798-471D-9A73-0896B7A9A840}" destId="{10C46201-A869-4670-86BB-F5932434819A}" srcOrd="0" destOrd="3" presId="urn:microsoft.com/office/officeart/2005/8/layout/process2"/>
    <dgm:cxn modelId="{4033E5B0-9AE1-4C18-8446-93FF3845EE96}" type="presOf" srcId="{9A515AB9-6B81-4113-B133-8F1E3613D0BA}" destId="{10C46201-A869-4670-86BB-F5932434819A}" srcOrd="1" destOrd="0" presId="urn:microsoft.com/office/officeart/2005/8/layout/process2"/>
    <dgm:cxn modelId="{2E03E6D3-3E42-4102-A381-05F6076F0DD9}" type="presParOf" srcId="{7AB3F27F-2CA2-4E93-BF54-E7D02AE6D5A2}" destId="{43CED15E-2347-43A3-88B7-9B8752C77D0C}" srcOrd="4" destOrd="0" presId="urn:microsoft.com/office/officeart/2005/8/layout/process2"/>
    <dgm:cxn modelId="{03F4B8EE-E7A9-49C0-A1FE-71E70EC6AC16}" type="presOf" srcId="{5D3CBE60-C052-4002-A77B-36A569DB1EC5}" destId="{43CED15E-2347-43A3-88B7-9B8752C77D0C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735E-50C6-4642-ABA2-851A132D9C2E}">
      <dsp:nvSpPr>
        <dsp:cNvPr id="0" name=""/>
        <dsp:cNvSpPr/>
      </dsp:nvSpPr>
      <dsp:spPr>
        <a:xfrm>
          <a:off x="1795820" y="39055"/>
          <a:ext cx="1466083" cy="44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</a:rPr>
            <a:t>输入单词</a:t>
          </a:r>
        </a:p>
      </dsp:txBody>
      <dsp:txXfrm>
        <a:off x="1808747" y="51982"/>
        <a:ext cx="1440229" cy="415497"/>
      </dsp:txXfrm>
    </dsp:sp>
    <dsp:sp modelId="{5C58441A-C01D-4974-A85B-24D9D9FBC8BA}">
      <dsp:nvSpPr>
        <dsp:cNvPr id="0" name=""/>
        <dsp:cNvSpPr/>
      </dsp:nvSpPr>
      <dsp:spPr>
        <a:xfrm rot="5546459">
          <a:off x="2360422" y="483928"/>
          <a:ext cx="30097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 rot="-5400000">
        <a:off x="2394664" y="530428"/>
        <a:ext cx="236335" cy="210681"/>
      </dsp:txXfrm>
    </dsp:sp>
    <dsp:sp modelId="{6BE1DB5F-2A07-49E8-B56D-79AEB35C5996}">
      <dsp:nvSpPr>
        <dsp:cNvPr id="0" name=""/>
        <dsp:cNvSpPr/>
      </dsp:nvSpPr>
      <dsp:spPr>
        <a:xfrm>
          <a:off x="1403154" y="881341"/>
          <a:ext cx="2174948" cy="550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点击按钮</a:t>
          </a:r>
        </a:p>
      </dsp:txBody>
      <dsp:txXfrm>
        <a:off x="1419280" y="897467"/>
        <a:ext cx="2142696" cy="518321"/>
      </dsp:txXfrm>
    </dsp:sp>
    <dsp:sp modelId="{98166D62-F798-471D-9A73-0896B7A9A840}">
      <dsp:nvSpPr>
        <dsp:cNvPr id="0" name=""/>
        <dsp:cNvSpPr/>
      </dsp:nvSpPr>
      <dsp:spPr>
        <a:xfrm rot="5400000">
          <a:off x="2326506" y="1453797"/>
          <a:ext cx="32824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2372461" y="1486621"/>
        <a:ext cx="236335" cy="229770"/>
      </dsp:txXfrm>
    </dsp:sp>
    <dsp:sp modelId="{43CED15E-2347-43A3-88B7-9B8752C77D0C}">
      <dsp:nvSpPr>
        <dsp:cNvPr id="0" name=""/>
        <dsp:cNvSpPr/>
      </dsp:nvSpPr>
      <dsp:spPr>
        <a:xfrm>
          <a:off x="239107" y="1869572"/>
          <a:ext cx="4503042" cy="495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文本合成声音</a:t>
          </a:r>
        </a:p>
      </dsp:txBody>
      <dsp:txXfrm>
        <a:off x="253616" y="1884081"/>
        <a:ext cx="4474024" cy="466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735E-50C6-4642-ABA2-851A132D9C2E}">
      <dsp:nvSpPr>
        <dsp:cNvPr id="0" name=""/>
        <dsp:cNvSpPr/>
      </dsp:nvSpPr>
      <dsp:spPr>
        <a:xfrm>
          <a:off x="1795820" y="39055"/>
          <a:ext cx="1466083" cy="44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</a:rPr>
            <a:t>输入单词</a:t>
          </a:r>
        </a:p>
      </dsp:txBody>
      <dsp:txXfrm>
        <a:off x="1808747" y="51982"/>
        <a:ext cx="1440229" cy="415497"/>
      </dsp:txXfrm>
    </dsp:sp>
    <dsp:sp modelId="{5C58441A-C01D-4974-A85B-24D9D9FBC8BA}">
      <dsp:nvSpPr>
        <dsp:cNvPr id="0" name=""/>
        <dsp:cNvSpPr/>
      </dsp:nvSpPr>
      <dsp:spPr>
        <a:xfrm rot="5546459">
          <a:off x="2360422" y="483928"/>
          <a:ext cx="30097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 rot="-5400000">
        <a:off x="2394664" y="530428"/>
        <a:ext cx="236335" cy="210681"/>
      </dsp:txXfrm>
    </dsp:sp>
    <dsp:sp modelId="{6BE1DB5F-2A07-49E8-B56D-79AEB35C5996}">
      <dsp:nvSpPr>
        <dsp:cNvPr id="0" name=""/>
        <dsp:cNvSpPr/>
      </dsp:nvSpPr>
      <dsp:spPr>
        <a:xfrm>
          <a:off x="1403154" y="881341"/>
          <a:ext cx="2174948" cy="550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点击按钮</a:t>
          </a:r>
        </a:p>
      </dsp:txBody>
      <dsp:txXfrm>
        <a:off x="1419280" y="897467"/>
        <a:ext cx="2142696" cy="518321"/>
      </dsp:txXfrm>
    </dsp:sp>
    <dsp:sp modelId="{98166D62-F798-471D-9A73-0896B7A9A840}">
      <dsp:nvSpPr>
        <dsp:cNvPr id="0" name=""/>
        <dsp:cNvSpPr/>
      </dsp:nvSpPr>
      <dsp:spPr>
        <a:xfrm rot="5400000">
          <a:off x="2326506" y="1453797"/>
          <a:ext cx="32824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2372461" y="1486621"/>
        <a:ext cx="236335" cy="229770"/>
      </dsp:txXfrm>
    </dsp:sp>
    <dsp:sp modelId="{43CED15E-2347-43A3-88B7-9B8752C77D0C}">
      <dsp:nvSpPr>
        <dsp:cNvPr id="0" name=""/>
        <dsp:cNvSpPr/>
      </dsp:nvSpPr>
      <dsp:spPr>
        <a:xfrm>
          <a:off x="239107" y="1869572"/>
          <a:ext cx="4503042" cy="495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文本合成声音</a:t>
          </a:r>
        </a:p>
      </dsp:txBody>
      <dsp:txXfrm>
        <a:off x="253616" y="1884081"/>
        <a:ext cx="4474024" cy="466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1AB03-3A12-4BD6-BF2E-0634AD9D1F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E350C-0939-49B6-972C-AA6FEEA2E98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E350C-0939-49B6-972C-AA6FEEA2E9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E350C-0939-49B6-972C-AA6FEEA2E9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2" y="2130429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1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1" y="274640"/>
            <a:ext cx="6019801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4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2" y="1600201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2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0"/>
            <a:ext cx="9142984" cy="6858000"/>
          </a:xfrm>
          <a:prstGeom prst="rect">
            <a:avLst/>
          </a:prstGeom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85802" y="869954"/>
            <a:ext cx="7772400" cy="1470025"/>
          </a:xfrm>
        </p:spPr>
        <p:txBody>
          <a:bodyPr/>
          <a:lstStyle/>
          <a:p>
            <a:r>
              <a:rPr lang="zh-CN" altLang="zh-CN"/>
              <a:t>创意涂鸦任务</a:t>
            </a:r>
            <a:r>
              <a:rPr lang="en-US" altLang="zh-CN"/>
              <a:t>1</a:t>
            </a:r>
            <a:r>
              <a:rPr lang="zh-CN" altLang="en-US"/>
              <a:t>思路分析</a:t>
            </a:r>
            <a:endParaRPr lang="zh-CN" altLang="en-US"/>
          </a:p>
        </p:txBody>
      </p:sp>
      <p:sp>
        <p:nvSpPr>
          <p:cNvPr id="10" name="副标题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 l="-32" t="6889" r="1749" b="24766"/>
          <a:stretch>
            <a:fillRect/>
          </a:stretch>
        </p:blipFill>
        <p:spPr>
          <a:xfrm>
            <a:off x="2495550" y="2237105"/>
            <a:ext cx="3427095" cy="4052570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8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3"/>
          <a:stretch>
            <a:fillRect/>
          </a:stretch>
        </p:blipFill>
        <p:spPr>
          <a:xfrm>
            <a:off x="635" y="16510"/>
            <a:ext cx="9142730" cy="68414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4474" y="4445"/>
            <a:ext cx="8675370" cy="960596"/>
          </a:xfrm>
        </p:spPr>
        <p:txBody>
          <a:bodyPr>
            <a:noAutofit/>
          </a:bodyPr>
          <a:lstStyle/>
          <a:p>
            <a:r>
              <a:rPr lang="zh-CN" altLang="zh-CN">
                <a:sym typeface="+mn-ea"/>
              </a:rPr>
              <a:t>创意涂鸦任务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思路分析</a:t>
            </a:r>
            <a:endParaRPr lang="zh-CN" altLang="en-US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3212" y="1002362"/>
            <a:ext cx="3644309" cy="276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小组讨论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&amp;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动手画一画：</a:t>
            </a:r>
            <a:endParaRPr lang="en-US" altLang="zh-CN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请同学们思考在</a:t>
            </a:r>
            <a:r>
              <a:rPr lang="zh-CN" altLang="en-US" sz="2400" b="1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设计界面中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，我们需要哪些组件，每个组件的属性该怎样设置？？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en-US" sz="2400" b="1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编程界面中，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每个组件需要完成怎样的作用？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3" name="表格 7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29430" y="4178300"/>
          <a:ext cx="4631055" cy="17399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1543685"/>
                <a:gridCol w="1543685"/>
                <a:gridCol w="1543685"/>
              </a:tblGrid>
              <a:tr h="3479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组件名称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作用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属性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 dirty="0"/>
                    </a:p>
                  </a:txBody>
                  <a:tcPr marL="68580" marR="68580" marT="34290" marB="34290"/>
                </a:tc>
              </a:tr>
              <a:tr h="347980"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5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3"/>
          <a:srcRect l="31205" t="21310" r="46421" b="13468"/>
          <a:stretch>
            <a:fillRect/>
          </a:stretch>
        </p:blipFill>
        <p:spPr>
          <a:xfrm>
            <a:off x="620395" y="862330"/>
            <a:ext cx="3343910" cy="5483225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3"/>
          <a:stretch>
            <a:fillRect/>
          </a:stretch>
        </p:blipFill>
        <p:spPr>
          <a:xfrm>
            <a:off x="635" y="-7620"/>
            <a:ext cx="9142730" cy="6865620"/>
          </a:xfrm>
          <a:prstGeom prst="rect">
            <a:avLst/>
          </a:prstGeom>
        </p:spPr>
      </p:pic>
      <p:sp>
        <p:nvSpPr>
          <p:cNvPr id="13" name="标注: 弯曲线形 12"/>
          <p:cNvSpPr/>
          <p:nvPr/>
        </p:nvSpPr>
        <p:spPr>
          <a:xfrm>
            <a:off x="1411284" y="4207602"/>
            <a:ext cx="1756049" cy="342900"/>
          </a:xfrm>
          <a:prstGeom prst="borderCallout2">
            <a:avLst>
              <a:gd name="adj1" fmla="val 18750"/>
              <a:gd name="adj2" fmla="val -8333"/>
              <a:gd name="adj3" fmla="val 142241"/>
              <a:gd name="adj4" fmla="val -30926"/>
              <a:gd name="adj5" fmla="val 429186"/>
              <a:gd name="adj6" fmla="val -3616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350" b="1" dirty="0"/>
              <a:t>把文字转换成语音</a:t>
            </a:r>
            <a:endParaRPr lang="zh-CN" altLang="en-US" sz="1350" b="1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290060" y="1224280"/>
          <a:ext cx="4618990" cy="46469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sx="103000" sy="103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1316355"/>
                <a:gridCol w="1651635"/>
                <a:gridCol w="16510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组件名称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pPr algn="ctr"/>
                      <a:r>
                        <a:rPr lang="zh-CN" altLang="en-US" sz="1350" dirty="0"/>
                        <a:t>属性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dirty="0"/>
                        <a:t>作用</a:t>
                      </a:r>
                      <a:endParaRPr lang="zh-CN" altLang="en-US" sz="135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0" dirty="0"/>
                        <a:t>Screen1</a:t>
                      </a:r>
                      <a:endParaRPr lang="en-US" altLang="zh-CN" sz="240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350" b="1" u="sng" dirty="0"/>
                        <a:t>标题：创意涂鸦</a:t>
                      </a:r>
                      <a:endParaRPr lang="zh-CN" altLang="en-US" sz="1350" b="1" u="sng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50" b="0" dirty="0"/>
                        <a:t>显示标题和放置其他组件</a:t>
                      </a:r>
                      <a:endParaRPr lang="zh-CN" altLang="en-US" sz="1350" b="0" dirty="0"/>
                    </a:p>
                  </a:txBody>
                  <a:tcPr marL="68580" marR="68580" marT="34290" marB="34290" anchor="ctr"/>
                </a:tc>
              </a:tr>
              <a:tr h="48006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dirty="0"/>
                        <a:t>画布</a:t>
                      </a:r>
                      <a:endParaRPr lang="zh-CN" altLang="en-US" sz="2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350" b="1" u="sng" dirty="0"/>
                        <a:t>宽度：</a:t>
                      </a:r>
                      <a:r>
                        <a:rPr lang="en-US" altLang="zh-CN" sz="1350" b="1" u="sng" dirty="0"/>
                        <a:t>320</a:t>
                      </a:r>
                      <a:r>
                        <a:rPr lang="zh-CN" altLang="en-US" sz="1350" b="1" u="sng" dirty="0"/>
                        <a:t>像素</a:t>
                      </a:r>
                      <a:endParaRPr lang="en-US" altLang="zh-CN" sz="1350" b="1" u="sng" dirty="0"/>
                    </a:p>
                    <a:p>
                      <a:pPr algn="ctr"/>
                      <a:r>
                        <a:rPr lang="zh-CN" altLang="en-US" sz="1350" b="1" u="sng" dirty="0"/>
                        <a:t>高度：</a:t>
                      </a:r>
                      <a:r>
                        <a:rPr lang="en-US" altLang="zh-CN" sz="1350" b="1" u="sng" dirty="0"/>
                        <a:t>320</a:t>
                      </a:r>
                      <a:r>
                        <a:rPr lang="zh-CN" altLang="en-US" sz="1350" b="1" u="sng" dirty="0"/>
                        <a:t>像素</a:t>
                      </a:r>
                      <a:endParaRPr lang="zh-CN" altLang="en-US" sz="1350" b="1" u="sng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50" b="0" dirty="0"/>
                        <a:t>用于可以</a:t>
                      </a:r>
                      <a:r>
                        <a:rPr lang="zh-CN" altLang="en-US" sz="1350" b="1" u="sng" dirty="0"/>
                        <a:t>作画的区域</a:t>
                      </a:r>
                      <a:endParaRPr lang="zh-CN" altLang="en-US" sz="1350" b="1" u="sng" dirty="0"/>
                    </a:p>
                  </a:txBody>
                  <a:tcPr marL="68580" marR="68580" marT="34290" marB="34290" anchor="ctr"/>
                </a:tc>
              </a:tr>
              <a:tr h="855345">
                <a:tc>
                  <a:txBody>
                    <a:bodyPr/>
                    <a:p>
                      <a:pPr marL="0" marR="0" lvl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dirty="0"/>
                        <a:t>水平布局</a:t>
                      </a:r>
                      <a:endParaRPr lang="zh-CN" altLang="en-US" sz="2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350" b="0" dirty="0"/>
                        <a:t>默认</a:t>
                      </a:r>
                      <a:endParaRPr lang="zh-CN" altLang="en-US" sz="135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50" dirty="0">
                          <a:sym typeface="+mn-ea"/>
                        </a:rPr>
                        <a:t>用于</a:t>
                      </a:r>
                      <a:endParaRPr lang="zh-CN" altLang="en-US" sz="1350" b="0" dirty="0">
                        <a:sym typeface="+mn-ea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50" b="1" u="sng" dirty="0"/>
                        <a:t>平行摆放两个按钮</a:t>
                      </a:r>
                      <a:endParaRPr lang="zh-CN" altLang="en-US" sz="1350" b="0" dirty="0"/>
                    </a:p>
                  </a:txBody>
                  <a:tcPr marL="68580" marR="68580" marT="34290" marB="34290" anchor="ctr"/>
                </a:tc>
              </a:tr>
              <a:tr h="102298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dirty="0"/>
                        <a:t>按钮1（保存）</a:t>
                      </a:r>
                      <a:endParaRPr lang="zh-CN" altLang="en-US" sz="135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p>
                      <a:pPr algn="ctr"/>
                      <a:endParaRPr lang="en-US" altLang="zh-CN" sz="1350" b="0" dirty="0"/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350" b="1" u="sng" dirty="0"/>
                        <a:t>显示文本：保存</a:t>
                      </a:r>
                      <a:endParaRPr lang="zh-CN" altLang="en-US" sz="1350" b="1" u="sng" dirty="0"/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350" b="1" u="sng" dirty="0"/>
                        <a:t>按钮底色：灰色</a:t>
                      </a:r>
                      <a:endParaRPr lang="zh-CN" altLang="en-US" sz="1350" b="1" u="sng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50" b="0" dirty="0"/>
                        <a:t>响应</a:t>
                      </a:r>
                      <a:r>
                        <a:rPr lang="zh-CN" altLang="en-US" sz="1350" b="1" u="sng" dirty="0"/>
                        <a:t>点击</a:t>
                      </a:r>
                      <a:r>
                        <a:rPr lang="zh-CN" altLang="en-US" sz="1350" b="0" dirty="0"/>
                        <a:t>事件，</a:t>
                      </a:r>
                      <a:r>
                        <a:rPr lang="zh-CN" altLang="en-US" sz="135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保存</a:t>
                      </a:r>
                      <a:r>
                        <a:rPr lang="zh-CN" altLang="en-US" sz="1350" b="1" u="sng" dirty="0"/>
                        <a:t>画布组件中涂鸦的</a:t>
                      </a:r>
                      <a:r>
                        <a:rPr lang="zh-CN" altLang="en-US" sz="135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内容</a:t>
                      </a:r>
                      <a:endParaRPr lang="zh-CN" altLang="en-US" sz="1350" b="1" u="sng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153416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dirty="0"/>
                        <a:t>按钮2（清除）</a:t>
                      </a:r>
                      <a:endParaRPr lang="zh-CN" altLang="en-US" sz="1350" b="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35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p>
                      <a:pPr algn="ctr"/>
                      <a:endParaRPr lang="en-US" altLang="zh-CN" sz="1350" b="0" dirty="0"/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350" b="1" u="sng" dirty="0">
                          <a:sym typeface="+mn-ea"/>
                        </a:rPr>
                        <a:t>显示文本：保存</a:t>
                      </a:r>
                      <a:endParaRPr lang="zh-CN" altLang="en-US" sz="1350" b="1" u="sng" dirty="0"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350" b="1" u="sng" dirty="0">
                          <a:sym typeface="+mn-ea"/>
                        </a:rPr>
                        <a:t>按钮底色：灰色</a:t>
                      </a:r>
                      <a:endParaRPr lang="zh-CN" altLang="en-US" sz="135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50" dirty="0">
                          <a:sym typeface="+mn-ea"/>
                        </a:rPr>
                        <a:t>响应</a:t>
                      </a:r>
                      <a:r>
                        <a:rPr lang="zh-CN" altLang="en-US" sz="1350" b="1" u="sng" dirty="0">
                          <a:sym typeface="+mn-ea"/>
                        </a:rPr>
                        <a:t>点击</a:t>
                      </a:r>
                      <a:r>
                        <a:rPr lang="zh-CN" altLang="en-US" sz="1350" dirty="0">
                          <a:sym typeface="+mn-ea"/>
                        </a:rPr>
                        <a:t>事件，</a:t>
                      </a:r>
                      <a:r>
                        <a:rPr lang="zh-CN" altLang="en-US" sz="135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+mn-ea"/>
                        </a:rPr>
                        <a:t>清除</a:t>
                      </a:r>
                      <a:r>
                        <a:rPr lang="zh-CN" altLang="en-US" sz="1350" b="1" u="sng" dirty="0">
                          <a:sym typeface="+mn-ea"/>
                        </a:rPr>
                        <a:t>画布组件中涂鸦的</a:t>
                      </a:r>
                      <a:r>
                        <a:rPr lang="zh-CN" altLang="en-US" sz="135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+mn-ea"/>
                        </a:rPr>
                        <a:t>内容</a:t>
                      </a:r>
                      <a:endParaRPr lang="zh-CN" altLang="en-US" sz="1350" b="1" u="sng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350" b="0" u="sng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3"/>
          <a:srcRect l="31205" t="21310" r="46421" b="13468"/>
          <a:stretch>
            <a:fillRect/>
          </a:stretch>
        </p:blipFill>
        <p:spPr>
          <a:xfrm>
            <a:off x="307340" y="688975"/>
            <a:ext cx="3343910" cy="5483225"/>
          </a:xfrm>
          <a:prstGeom prst="rect">
            <a:avLst/>
          </a:prstGeom>
        </p:spPr>
      </p:pic>
      <p:sp>
        <p:nvSpPr>
          <p:cNvPr id="14" name="标注: 弯曲线形 13"/>
          <p:cNvSpPr/>
          <p:nvPr/>
        </p:nvSpPr>
        <p:spPr>
          <a:xfrm>
            <a:off x="143986" y="5532596"/>
            <a:ext cx="1450181" cy="551021"/>
          </a:xfrm>
          <a:prstGeom prst="borderCallout2">
            <a:avLst>
              <a:gd name="adj1" fmla="val -90319"/>
              <a:gd name="adj2" fmla="val 89688"/>
              <a:gd name="adj3" fmla="val 2218"/>
              <a:gd name="adj4" fmla="val 21204"/>
              <a:gd name="adj5" fmla="val -777"/>
              <a:gd name="adj6" fmla="val 21029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1350" b="1" dirty="0"/>
          </a:p>
          <a:p>
            <a:pPr algn="ctr"/>
            <a:r>
              <a:rPr lang="zh-CN" altLang="en-US" sz="1350" b="1" dirty="0"/>
              <a:t>按钮：保存文件</a:t>
            </a:r>
            <a:endParaRPr lang="zh-CN" altLang="en-US" sz="1350" b="1" dirty="0"/>
          </a:p>
          <a:p>
            <a:pPr algn="ctr"/>
            <a:endParaRPr lang="zh-CN" altLang="en-US" sz="1350" b="1" dirty="0"/>
          </a:p>
        </p:txBody>
      </p:sp>
      <p:sp>
        <p:nvSpPr>
          <p:cNvPr id="7" name="标注: 线形 6"/>
          <p:cNvSpPr/>
          <p:nvPr/>
        </p:nvSpPr>
        <p:spPr>
          <a:xfrm>
            <a:off x="1819434" y="2257425"/>
            <a:ext cx="2290286" cy="507206"/>
          </a:xfrm>
          <a:prstGeom prst="borderCallout1">
            <a:avLst>
              <a:gd name="adj1" fmla="val 47449"/>
              <a:gd name="adj2" fmla="val -533"/>
              <a:gd name="adj3" fmla="val 216838"/>
              <a:gd name="adj4" fmla="val -4304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350" b="1" dirty="0"/>
              <a:t>画布组件（绘图动画）</a:t>
            </a:r>
            <a:endParaRPr lang="zh-CN" altLang="en-US" sz="135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144304" y="136049"/>
            <a:ext cx="461772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lang="zh-CN" altLang="en-US" sz="3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、设计界面的布局思考：</a:t>
            </a:r>
            <a:endParaRPr lang="zh-CN" altLang="en-US" sz="30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5" name="标注: 弯曲线形 12"/>
          <p:cNvSpPr/>
          <p:nvPr/>
        </p:nvSpPr>
        <p:spPr>
          <a:xfrm>
            <a:off x="3011170" y="4861560"/>
            <a:ext cx="1278890" cy="559435"/>
          </a:xfrm>
          <a:prstGeom prst="borderCallout2">
            <a:avLst>
              <a:gd name="adj1" fmla="val 40765"/>
              <a:gd name="adj2" fmla="val 1659"/>
              <a:gd name="adj3" fmla="val 44737"/>
              <a:gd name="adj4" fmla="val 1861"/>
              <a:gd name="adj5" fmla="val 55505"/>
              <a:gd name="adj6" fmla="val -53823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350" b="1" dirty="0"/>
              <a:t>清除画布内容</a:t>
            </a:r>
            <a:endParaRPr lang="zh-CN" altLang="en-US" sz="1350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3" grpId="0" bldLvl="0" animBg="1"/>
      <p:bldP spid="14" grpId="0" bldLvl="0" animBg="1"/>
      <p:bldP spid="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3"/>
          <a:stretch>
            <a:fillRect/>
          </a:stretch>
        </p:blipFill>
        <p:spPr>
          <a:xfrm>
            <a:off x="635" y="16510"/>
            <a:ext cx="9142730" cy="68414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44304" y="404654"/>
            <a:ext cx="538099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</a:t>
            </a:r>
            <a:r>
              <a:rPr lang="zh-CN" altLang="en-US" sz="3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、编程界面积木搭建的思考：</a:t>
            </a:r>
            <a:endParaRPr lang="zh-CN" altLang="en-US" sz="30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graphicFrame>
        <p:nvGraphicFramePr>
          <p:cNvPr id="10" name="图示 9"/>
          <p:cNvGraphicFramePr/>
          <p:nvPr/>
        </p:nvGraphicFramePr>
        <p:xfrm>
          <a:off x="5677535" y="1235075"/>
          <a:ext cx="4178300" cy="441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内容占位符 5"/>
          <p:cNvPicPr>
            <a:picLocks noChangeAspect="1"/>
          </p:cNvPicPr>
          <p:nvPr/>
        </p:nvPicPr>
        <p:blipFill>
          <a:blip r:embed="rId7"/>
          <a:srcRect l="31205" t="23115" r="46421" b="14812"/>
          <a:stretch>
            <a:fillRect/>
          </a:stretch>
        </p:blipFill>
        <p:spPr>
          <a:xfrm>
            <a:off x="72390" y="1037590"/>
            <a:ext cx="3343910" cy="52184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内容占位符 3"/>
          <p:cNvPicPr>
            <a:picLocks noChangeAspect="1"/>
          </p:cNvPicPr>
          <p:nvPr>
            <p:ph idx="1"/>
          </p:nvPr>
        </p:nvPicPr>
        <p:blipFill>
          <a:blip r:embed="rId7"/>
          <a:srcRect l="71651" t="18347" r="20796" b="58050"/>
          <a:stretch>
            <a:fillRect/>
          </a:stretch>
        </p:blipFill>
        <p:spPr>
          <a:xfrm>
            <a:off x="3525520" y="1784985"/>
            <a:ext cx="2955290" cy="3027680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直接箭头连接符 5"/>
          <p:cNvCxnSpPr/>
          <p:nvPr/>
        </p:nvCxnSpPr>
        <p:spPr>
          <a:xfrm flipV="1">
            <a:off x="1677035" y="4051935"/>
            <a:ext cx="3108325" cy="1226185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V="1">
            <a:off x="1477010" y="2924810"/>
            <a:ext cx="2952115" cy="575945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右箭头 1"/>
          <p:cNvSpPr/>
          <p:nvPr/>
        </p:nvSpPr>
        <p:spPr>
          <a:xfrm rot="480000">
            <a:off x="2068195" y="2054225"/>
            <a:ext cx="2325370" cy="401320"/>
          </a:xfrm>
          <a:prstGeom prst="rightArrow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58A735E-50C6-4642-ABA2-851A132D9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C58441A-C01D-4974-A85B-24D9D9FBC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BE1DB5F-2A07-49E8-B56D-79AEB35C5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8166D62-F798-471D-9A73-0896B7A9A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3CED15E-2347-43A3-88B7-9B8752C77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3"/>
          <a:stretch>
            <a:fillRect/>
          </a:stretch>
        </p:blipFill>
        <p:spPr>
          <a:xfrm>
            <a:off x="635" y="16510"/>
            <a:ext cx="9142730" cy="6841490"/>
          </a:xfrm>
          <a:prstGeom prst="rect">
            <a:avLst/>
          </a:prstGeom>
        </p:spPr>
      </p:pic>
      <p:graphicFrame>
        <p:nvGraphicFramePr>
          <p:cNvPr id="10" name="图示 9"/>
          <p:cNvGraphicFramePr/>
          <p:nvPr/>
        </p:nvGraphicFramePr>
        <p:xfrm>
          <a:off x="-1003935" y="767080"/>
          <a:ext cx="4178300" cy="441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内容占位符 3"/>
          <p:cNvPicPr>
            <a:picLocks noChangeAspect="1"/>
          </p:cNvPicPr>
          <p:nvPr/>
        </p:nvPicPr>
        <p:blipFill>
          <a:blip r:embed="rId7"/>
          <a:srcRect l="15997" t="62668" r="65978" b="27175"/>
          <a:stretch>
            <a:fillRect/>
          </a:stretch>
        </p:blipFill>
        <p:spPr>
          <a:xfrm>
            <a:off x="4356735" y="4582795"/>
            <a:ext cx="4571365" cy="14490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内容占位符 3"/>
          <p:cNvPicPr>
            <a:picLocks noChangeAspect="1"/>
          </p:cNvPicPr>
          <p:nvPr/>
        </p:nvPicPr>
        <p:blipFill>
          <a:blip r:embed="rId7"/>
          <a:srcRect l="16889" t="24495" r="37463" b="48471"/>
          <a:stretch>
            <a:fillRect/>
          </a:stretch>
        </p:blipFill>
        <p:spPr>
          <a:xfrm>
            <a:off x="4356735" y="453390"/>
            <a:ext cx="4933950" cy="2035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内容占位符 3"/>
          <p:cNvPicPr>
            <a:picLocks noChangeAspect="1"/>
          </p:cNvPicPr>
          <p:nvPr/>
        </p:nvPicPr>
        <p:blipFill>
          <a:blip r:embed="rId7"/>
          <a:srcRect l="15997" t="49944" r="46904" b="37989"/>
          <a:stretch>
            <a:fillRect/>
          </a:stretch>
        </p:blipFill>
        <p:spPr>
          <a:xfrm>
            <a:off x="4382770" y="2586990"/>
            <a:ext cx="4587240" cy="1209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内容占位符 11"/>
          <p:cNvPicPr>
            <a:picLocks noChangeAspect="1"/>
          </p:cNvPicPr>
          <p:nvPr>
            <p:ph idx="1"/>
          </p:nvPr>
        </p:nvPicPr>
        <p:blipFill>
          <a:blip r:embed="rId7"/>
          <a:srcRect l="2391" t="48741" r="91017" b="37209"/>
          <a:stretch>
            <a:fillRect/>
          </a:stretch>
        </p:blipFill>
        <p:spPr>
          <a:xfrm>
            <a:off x="2087245" y="619125"/>
            <a:ext cx="1926590" cy="4365625"/>
          </a:xfrm>
          <a:prstGeom prst="rect">
            <a:avLst/>
          </a:prstGeom>
        </p:spPr>
      </p:pic>
      <p:sp>
        <p:nvSpPr>
          <p:cNvPr id="13" name="右箭头 12"/>
          <p:cNvSpPr/>
          <p:nvPr/>
        </p:nvSpPr>
        <p:spPr>
          <a:xfrm rot="20460000">
            <a:off x="3456940" y="1736725"/>
            <a:ext cx="1089660" cy="356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 rot="20460000">
            <a:off x="3589020" y="3423285"/>
            <a:ext cx="1033145" cy="356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 rot="480000">
            <a:off x="3639185" y="4654550"/>
            <a:ext cx="1089660" cy="356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58A735E-50C6-4642-ABA2-851A132D9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C58441A-C01D-4974-A85B-24D9D9FBC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BE1DB5F-2A07-49E8-B56D-79AEB35C5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8166D62-F798-471D-9A73-0896B7A9A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3CED15E-2347-43A3-88B7-9B8752C77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1">
        <p:bldSub>
          <a:bldDgm/>
        </p:bldSub>
      </p:bldGraphic>
      <p:bldP spid="13" grpId="0" animBg="1"/>
      <p:bldP spid="13" grpId="1" animBg="1"/>
      <p:bldP spid="14" grpId="0" animBg="1"/>
      <p:bldP spid="15" grpId="0" animBg="1"/>
    </p:bldLst>
  </p:timing>
</p:sld>
</file>

<file path=ppt/tags/tag1.xml><?xml version="1.0" encoding="utf-8"?>
<p:tagLst xmlns:p="http://schemas.openxmlformats.org/presentationml/2006/main">
  <p:tag name="KSO_WM_UNIT_TABLE_BEAUTIFY" val="smartTable{6287303a-430c-467f-814f-0b41917ac13b}"/>
</p:tagLst>
</file>

<file path=ppt/tags/tag2.xml><?xml version="1.0" encoding="utf-8"?>
<p:tagLst xmlns:p="http://schemas.openxmlformats.org/presentationml/2006/main">
  <p:tag name="KSO_WM_UNIT_TABLE_BEAUTIFY" val="smartTable{213e2f95-564e-4182-b4cc-ebce10648daa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WPS 演示</Application>
  <PresentationFormat>全屏显示(4:3)</PresentationFormat>
  <Paragraphs>72</Paragraphs>
  <Slides>5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Wingdings</vt:lpstr>
      <vt:lpstr>汉仪雅酷黑-95J</vt:lpstr>
      <vt:lpstr>黑体</vt:lpstr>
      <vt:lpstr>特粗黑体</vt:lpstr>
      <vt:lpstr>汉仪君黑-45简</vt:lpstr>
      <vt:lpstr>汉仪旗黑-75S</vt:lpstr>
      <vt:lpstr>思源黑体 CN Normal</vt:lpstr>
      <vt:lpstr>Calibri</vt:lpstr>
      <vt:lpstr>Arial Unicode MS</vt:lpstr>
      <vt:lpstr>楷体</vt:lpstr>
      <vt:lpstr>华文中宋</vt:lpstr>
      <vt:lpstr>Office 主题</vt:lpstr>
      <vt:lpstr>PowerPoint 演示文稿</vt:lpstr>
      <vt:lpstr>任务2：在任务1基础上增加“你说我写”功能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hujy</dc:creator>
  <cp:lastModifiedBy>jf4</cp:lastModifiedBy>
  <cp:revision>53</cp:revision>
  <dcterms:created xsi:type="dcterms:W3CDTF">2020-12-03T08:57:00Z</dcterms:created>
  <dcterms:modified xsi:type="dcterms:W3CDTF">2023-02-21T05:48:52Z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